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74" r:id="rId5"/>
    <p:sldId id="256" r:id="rId6"/>
    <p:sldId id="27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5" r:id="rId17"/>
    <p:sldId id="272" r:id="rId18"/>
    <p:sldId id="266" r:id="rId19"/>
    <p:sldId id="267" r:id="rId20"/>
    <p:sldId id="268" r:id="rId21"/>
    <p:sldId id="269" r:id="rId22"/>
    <p:sldId id="270" r:id="rId23"/>
    <p:sldId id="273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Flewitt" userId="9f09c805-1522-4556-9c0e-3adfea1818f6" providerId="ADAL" clId="{B138D24E-818D-468C-B62E-9633A272D1D7}"/>
    <pc:docChg chg="custSel modSld">
      <pc:chgData name="Vicki Flewitt" userId="9f09c805-1522-4556-9c0e-3adfea1818f6" providerId="ADAL" clId="{B138D24E-818D-468C-B62E-9633A272D1D7}" dt="2026-06-14T11:48:26.687" v="33" actId="20577"/>
      <pc:docMkLst>
        <pc:docMk/>
      </pc:docMkLst>
      <pc:sldChg chg="modSp mod">
        <pc:chgData name="Vicki Flewitt" userId="9f09c805-1522-4556-9c0e-3adfea1818f6" providerId="ADAL" clId="{B138D24E-818D-468C-B62E-9633A272D1D7}" dt="2026-06-14T11:48:26.687" v="33" actId="20577"/>
        <pc:sldMkLst>
          <pc:docMk/>
          <pc:sldMk cId="2338512287" sldId="275"/>
        </pc:sldMkLst>
        <pc:spChg chg="mod">
          <ac:chgData name="Vicki Flewitt" userId="9f09c805-1522-4556-9c0e-3adfea1818f6" providerId="ADAL" clId="{B138D24E-818D-468C-B62E-9633A272D1D7}" dt="2026-06-14T11:46:15.757" v="17" actId="20577"/>
          <ac:spMkLst>
            <pc:docMk/>
            <pc:sldMk cId="2338512287" sldId="275"/>
            <ac:spMk id="2" creationId="{662739BC-52D8-02A8-343E-92E88BD08CD2}"/>
          </ac:spMkLst>
        </pc:spChg>
        <pc:spChg chg="mod">
          <ac:chgData name="Vicki Flewitt" userId="9f09c805-1522-4556-9c0e-3adfea1818f6" providerId="ADAL" clId="{B138D24E-818D-468C-B62E-9633A272D1D7}" dt="2026-06-14T11:48:26.687" v="33" actId="20577"/>
          <ac:spMkLst>
            <pc:docMk/>
            <pc:sldMk cId="2338512287" sldId="275"/>
            <ac:spMk id="3" creationId="{20B416F8-A000-C6B9-1DE9-4F3CDF333D41}"/>
          </ac:spMkLst>
        </pc:spChg>
      </pc:sldChg>
    </pc:docChg>
  </pc:docChgLst>
  <pc:docChgLst>
    <pc:chgData name="Pete Taylor" userId="15125197-195a-4c79-87d0-1b93d8bd4408" providerId="ADAL" clId="{8FA644A3-6E02-42DF-9921-07EDAB6A6989}"/>
    <pc:docChg chg="custSel addSld modSld sldOrd">
      <pc:chgData name="Pete Taylor" userId="15125197-195a-4c79-87d0-1b93d8bd4408" providerId="ADAL" clId="{8FA644A3-6E02-42DF-9921-07EDAB6A6989}" dt="2026-06-11T16:08:01.710" v="896"/>
      <pc:docMkLst>
        <pc:docMk/>
      </pc:docMkLst>
      <pc:sldChg chg="addSp modSp mod ord">
        <pc:chgData name="Pete Taylor" userId="15125197-195a-4c79-87d0-1b93d8bd4408" providerId="ADAL" clId="{8FA644A3-6E02-42DF-9921-07EDAB6A6989}" dt="2026-06-10T20:54:13.477" v="5"/>
        <pc:sldMkLst>
          <pc:docMk/>
          <pc:sldMk cId="0" sldId="256"/>
        </pc:sldMkLst>
        <pc:spChg chg="add mod">
          <ac:chgData name="Pete Taylor" userId="15125197-195a-4c79-87d0-1b93d8bd4408" providerId="ADAL" clId="{8FA644A3-6E02-42DF-9921-07EDAB6A6989}" dt="2026-06-10T20:51:51.731" v="3" actId="1076"/>
          <ac:spMkLst>
            <pc:docMk/>
            <pc:sldMk cId="0" sldId="256"/>
            <ac:spMk id="5" creationId="{E2AC3D0C-581C-D444-DD22-31D1744F789A}"/>
          </ac:spMkLst>
        </pc:spChg>
      </pc:sldChg>
      <pc:sldChg chg="addSp delSp modSp mod">
        <pc:chgData name="Pete Taylor" userId="15125197-195a-4c79-87d0-1b93d8bd4408" providerId="ADAL" clId="{8FA644A3-6E02-42DF-9921-07EDAB6A6989}" dt="2026-06-11T13:11:05.480" v="890" actId="208"/>
        <pc:sldMkLst>
          <pc:docMk/>
          <pc:sldMk cId="0" sldId="258"/>
        </pc:sldMkLst>
        <pc:spChg chg="mod">
          <ac:chgData name="Pete Taylor" userId="15125197-195a-4c79-87d0-1b93d8bd4408" providerId="ADAL" clId="{8FA644A3-6E02-42DF-9921-07EDAB6A6989}" dt="2026-06-10T21:03:25.017" v="85" actId="20577"/>
          <ac:spMkLst>
            <pc:docMk/>
            <pc:sldMk cId="0" sldId="258"/>
            <ac:spMk id="5" creationId="{00000000-0000-0000-0000-000000000000}"/>
          </ac:spMkLst>
        </pc:spChg>
        <pc:picChg chg="add mod modCrop">
          <ac:chgData name="Pete Taylor" userId="15125197-195a-4c79-87d0-1b93d8bd4408" providerId="ADAL" clId="{8FA644A3-6E02-42DF-9921-07EDAB6A6989}" dt="2026-06-11T13:11:05.480" v="890" actId="208"/>
          <ac:picMkLst>
            <pc:docMk/>
            <pc:sldMk cId="0" sldId="258"/>
            <ac:picMk id="10" creationId="{68CF9F19-7635-0029-7F69-E985DA95DC18}"/>
          </ac:picMkLst>
        </pc:picChg>
      </pc:sldChg>
      <pc:sldChg chg="addSp modSp mod ord">
        <pc:chgData name="Pete Taylor" userId="15125197-195a-4c79-87d0-1b93d8bd4408" providerId="ADAL" clId="{8FA644A3-6E02-42DF-9921-07EDAB6A6989}" dt="2026-06-11T16:07:32.848" v="892"/>
        <pc:sldMkLst>
          <pc:docMk/>
          <pc:sldMk cId="0" sldId="259"/>
        </pc:sldMkLst>
        <pc:spChg chg="mod">
          <ac:chgData name="Pete Taylor" userId="15125197-195a-4c79-87d0-1b93d8bd4408" providerId="ADAL" clId="{8FA644A3-6E02-42DF-9921-07EDAB6A6989}" dt="2026-06-11T10:09:13.527" v="50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Pete Taylor" userId="15125197-195a-4c79-87d0-1b93d8bd4408" providerId="ADAL" clId="{8FA644A3-6E02-42DF-9921-07EDAB6A6989}" dt="2026-06-10T20:55:57.406" v="6"/>
          <ac:spMkLst>
            <pc:docMk/>
            <pc:sldMk cId="0" sldId="259"/>
            <ac:spMk id="7" creationId="{6DFF707D-7B46-3F17-908A-9BF94F2755C0}"/>
          </ac:spMkLst>
        </pc:spChg>
        <pc:grpChg chg="add mod">
          <ac:chgData name="Pete Taylor" userId="15125197-195a-4c79-87d0-1b93d8bd4408" providerId="ADAL" clId="{8FA644A3-6E02-42DF-9921-07EDAB6A6989}" dt="2026-06-10T20:56:31.090" v="11" actId="14100"/>
          <ac:grpSpMkLst>
            <pc:docMk/>
            <pc:sldMk cId="0" sldId="259"/>
            <ac:grpSpMk id="3" creationId="{3B2FE810-D50A-92B7-AFEB-BA5082B23E9A}"/>
          </ac:grpSpMkLst>
        </pc:grpChg>
        <pc:picChg chg="mod">
          <ac:chgData name="Pete Taylor" userId="15125197-195a-4c79-87d0-1b93d8bd4408" providerId="ADAL" clId="{8FA644A3-6E02-42DF-9921-07EDAB6A6989}" dt="2026-06-10T20:55:57.406" v="6"/>
          <ac:picMkLst>
            <pc:docMk/>
            <pc:sldMk cId="0" sldId="259"/>
            <ac:picMk id="5" creationId="{8F5DAFE4-3C9C-3143-2E5C-A55FB1541E1C}"/>
          </ac:picMkLst>
        </pc:picChg>
        <pc:picChg chg="mod">
          <ac:chgData name="Pete Taylor" userId="15125197-195a-4c79-87d0-1b93d8bd4408" providerId="ADAL" clId="{8FA644A3-6E02-42DF-9921-07EDAB6A6989}" dt="2026-06-10T20:56:00.865" v="7" actId="1076"/>
          <ac:picMkLst>
            <pc:docMk/>
            <pc:sldMk cId="0" sldId="259"/>
            <ac:picMk id="6" creationId="{645CA149-808F-F860-729C-9B7DB73039B7}"/>
          </ac:picMkLst>
        </pc:picChg>
        <pc:picChg chg="mod">
          <ac:chgData name="Pete Taylor" userId="15125197-195a-4c79-87d0-1b93d8bd4408" providerId="ADAL" clId="{8FA644A3-6E02-42DF-9921-07EDAB6A6989}" dt="2026-06-10T20:55:57.406" v="6"/>
          <ac:picMkLst>
            <pc:docMk/>
            <pc:sldMk cId="0" sldId="259"/>
            <ac:picMk id="8" creationId="{93222EA0-86E8-06B3-9214-E923665567F8}"/>
          </ac:picMkLst>
        </pc:picChg>
        <pc:picChg chg="mod">
          <ac:chgData name="Pete Taylor" userId="15125197-195a-4c79-87d0-1b93d8bd4408" providerId="ADAL" clId="{8FA644A3-6E02-42DF-9921-07EDAB6A6989}" dt="2026-06-10T20:56:34.673" v="12" actId="1076"/>
          <ac:picMkLst>
            <pc:docMk/>
            <pc:sldMk cId="0" sldId="259"/>
            <ac:picMk id="1026" creationId="{6A77DC46-F892-4DA7-A93D-B68CF50B56AC}"/>
          </ac:picMkLst>
        </pc:picChg>
      </pc:sldChg>
      <pc:sldChg chg="modSp mod">
        <pc:chgData name="Pete Taylor" userId="15125197-195a-4c79-87d0-1b93d8bd4408" providerId="ADAL" clId="{8FA644A3-6E02-42DF-9921-07EDAB6A6989}" dt="2026-06-10T20:57:28.300" v="27" actId="20577"/>
        <pc:sldMkLst>
          <pc:docMk/>
          <pc:sldMk cId="0" sldId="260"/>
        </pc:sldMkLst>
        <pc:spChg chg="mod">
          <ac:chgData name="Pete Taylor" userId="15125197-195a-4c79-87d0-1b93d8bd4408" providerId="ADAL" clId="{8FA644A3-6E02-42DF-9921-07EDAB6A6989}" dt="2026-06-10T20:57:28.300" v="27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Pete Taylor" userId="15125197-195a-4c79-87d0-1b93d8bd4408" providerId="ADAL" clId="{8FA644A3-6E02-42DF-9921-07EDAB6A6989}" dt="2026-06-10T21:29:50.130" v="444" actId="2710"/>
        <pc:sldMkLst>
          <pc:docMk/>
          <pc:sldMk cId="0" sldId="268"/>
        </pc:sldMkLst>
        <pc:spChg chg="mod">
          <ac:chgData name="Pete Taylor" userId="15125197-195a-4c79-87d0-1b93d8bd4408" providerId="ADAL" clId="{8FA644A3-6E02-42DF-9921-07EDAB6A6989}" dt="2026-06-10T21:29:50.130" v="444" actId="2710"/>
          <ac:spMkLst>
            <pc:docMk/>
            <pc:sldMk cId="0" sldId="268"/>
            <ac:spMk id="2" creationId="{00000000-0000-0000-0000-000000000000}"/>
          </ac:spMkLst>
        </pc:spChg>
      </pc:sldChg>
      <pc:sldChg chg="addSp modSp mod">
        <pc:chgData name="Pete Taylor" userId="15125197-195a-4c79-87d0-1b93d8bd4408" providerId="ADAL" clId="{8FA644A3-6E02-42DF-9921-07EDAB6A6989}" dt="2026-06-10T21:26:22.134" v="443" actId="20577"/>
        <pc:sldMkLst>
          <pc:docMk/>
          <pc:sldMk cId="0" sldId="269"/>
        </pc:sldMkLst>
        <pc:spChg chg="mod">
          <ac:chgData name="Pete Taylor" userId="15125197-195a-4c79-87d0-1b93d8bd4408" providerId="ADAL" clId="{8FA644A3-6E02-42DF-9921-07EDAB6A6989}" dt="2026-06-10T21:26:22.134" v="443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Pete Taylor" userId="15125197-195a-4c79-87d0-1b93d8bd4408" providerId="ADAL" clId="{8FA644A3-6E02-42DF-9921-07EDAB6A6989}" dt="2026-06-10T21:11:35.406" v="140" actId="20577"/>
        <pc:sldMkLst>
          <pc:docMk/>
          <pc:sldMk cId="3083706781" sldId="271"/>
        </pc:sldMkLst>
        <pc:graphicFrameChg chg="modGraphic">
          <ac:chgData name="Pete Taylor" userId="15125197-195a-4c79-87d0-1b93d8bd4408" providerId="ADAL" clId="{8FA644A3-6E02-42DF-9921-07EDAB6A6989}" dt="2026-06-10T21:06:52.144" v="136" actId="20577"/>
          <ac:graphicFrameMkLst>
            <pc:docMk/>
            <pc:sldMk cId="3083706781" sldId="271"/>
            <ac:graphicFrameMk id="4" creationId="{0BFC9AC9-42F4-4488-AF59-F3361F8FB903}"/>
          </ac:graphicFrameMkLst>
        </pc:graphicFrameChg>
        <pc:graphicFrameChg chg="modGraphic">
          <ac:chgData name="Pete Taylor" userId="15125197-195a-4c79-87d0-1b93d8bd4408" providerId="ADAL" clId="{8FA644A3-6E02-42DF-9921-07EDAB6A6989}" dt="2026-06-10T21:05:01.583" v="88" actId="6549"/>
          <ac:graphicFrameMkLst>
            <pc:docMk/>
            <pc:sldMk cId="3083706781" sldId="271"/>
            <ac:graphicFrameMk id="5" creationId="{D6D9D2AE-F849-47FE-A969-CB898AA28F26}"/>
          </ac:graphicFrameMkLst>
        </pc:graphicFrameChg>
        <pc:graphicFrameChg chg="modGraphic">
          <ac:chgData name="Pete Taylor" userId="15125197-195a-4c79-87d0-1b93d8bd4408" providerId="ADAL" clId="{8FA644A3-6E02-42DF-9921-07EDAB6A6989}" dt="2026-06-10T21:11:35.406" v="140" actId="20577"/>
          <ac:graphicFrameMkLst>
            <pc:docMk/>
            <pc:sldMk cId="3083706781" sldId="271"/>
            <ac:graphicFrameMk id="6" creationId="{9605DE8B-891B-4AB9-93B7-9D7BE899ED0A}"/>
          </ac:graphicFrameMkLst>
        </pc:graphicFrameChg>
      </pc:sldChg>
      <pc:sldChg chg="modSp mod">
        <pc:chgData name="Pete Taylor" userId="15125197-195a-4c79-87d0-1b93d8bd4408" providerId="ADAL" clId="{8FA644A3-6E02-42DF-9921-07EDAB6A6989}" dt="2026-06-10T21:22:29.841" v="338" actId="20577"/>
        <pc:sldMkLst>
          <pc:docMk/>
          <pc:sldMk cId="366309" sldId="272"/>
        </pc:sldMkLst>
        <pc:spChg chg="mod">
          <ac:chgData name="Pete Taylor" userId="15125197-195a-4c79-87d0-1b93d8bd4408" providerId="ADAL" clId="{8FA644A3-6E02-42DF-9921-07EDAB6A6989}" dt="2026-06-10T21:13:24.536" v="142" actId="20577"/>
          <ac:spMkLst>
            <pc:docMk/>
            <pc:sldMk cId="366309" sldId="272"/>
            <ac:spMk id="2" creationId="{D2CDD49E-DA58-41AA-BFBB-BAB5FDD8C77A}"/>
          </ac:spMkLst>
        </pc:spChg>
        <pc:spChg chg="mod">
          <ac:chgData name="Pete Taylor" userId="15125197-195a-4c79-87d0-1b93d8bd4408" providerId="ADAL" clId="{8FA644A3-6E02-42DF-9921-07EDAB6A6989}" dt="2026-06-10T21:22:29.841" v="338" actId="20577"/>
          <ac:spMkLst>
            <pc:docMk/>
            <pc:sldMk cId="366309" sldId="272"/>
            <ac:spMk id="3" creationId="{68BFAAFE-2537-419C-BF98-F3EFC4897F77}"/>
          </ac:spMkLst>
        </pc:spChg>
      </pc:sldChg>
      <pc:sldChg chg="addSp delSp modSp mod">
        <pc:chgData name="Pete Taylor" userId="15125197-195a-4c79-87d0-1b93d8bd4408" providerId="ADAL" clId="{8FA644A3-6E02-42DF-9921-07EDAB6A6989}" dt="2026-06-11T10:18:51.523" v="883" actId="1076"/>
        <pc:sldMkLst>
          <pc:docMk/>
          <pc:sldMk cId="1065293339" sldId="273"/>
        </pc:sldMkLst>
        <pc:picChg chg="add mod">
          <ac:chgData name="Pete Taylor" userId="15125197-195a-4c79-87d0-1b93d8bd4408" providerId="ADAL" clId="{8FA644A3-6E02-42DF-9921-07EDAB6A6989}" dt="2026-06-11T10:18:51.523" v="883" actId="1076"/>
          <ac:picMkLst>
            <pc:docMk/>
            <pc:sldMk cId="1065293339" sldId="273"/>
            <ac:picMk id="4" creationId="{0027A638-003A-ECB4-D86F-12203D102562}"/>
          </ac:picMkLst>
        </pc:picChg>
      </pc:sldChg>
      <pc:sldChg chg="add">
        <pc:chgData name="Pete Taylor" userId="15125197-195a-4c79-87d0-1b93d8bd4408" providerId="ADAL" clId="{8FA644A3-6E02-42DF-9921-07EDAB6A6989}" dt="2026-06-10T20:50:59.672" v="0"/>
        <pc:sldMkLst>
          <pc:docMk/>
          <pc:sldMk cId="4241903241" sldId="274"/>
        </pc:sldMkLst>
      </pc:sldChg>
      <pc:sldChg chg="modSp new mod">
        <pc:chgData name="Pete Taylor" userId="15125197-195a-4c79-87d0-1b93d8bd4408" providerId="ADAL" clId="{8FA644A3-6E02-42DF-9921-07EDAB6A6989}" dt="2026-06-11T10:16:45.736" v="879" actId="255"/>
        <pc:sldMkLst>
          <pc:docMk/>
          <pc:sldMk cId="2338512287" sldId="275"/>
        </pc:sldMkLst>
        <pc:spChg chg="mod">
          <ac:chgData name="Pete Taylor" userId="15125197-195a-4c79-87d0-1b93d8bd4408" providerId="ADAL" clId="{8FA644A3-6E02-42DF-9921-07EDAB6A6989}" dt="2026-06-11T10:12:44.089" v="526" actId="20577"/>
          <ac:spMkLst>
            <pc:docMk/>
            <pc:sldMk cId="2338512287" sldId="275"/>
            <ac:spMk id="2" creationId="{662739BC-52D8-02A8-343E-92E88BD08CD2}"/>
          </ac:spMkLst>
        </pc:spChg>
        <pc:spChg chg="mod">
          <ac:chgData name="Pete Taylor" userId="15125197-195a-4c79-87d0-1b93d8bd4408" providerId="ADAL" clId="{8FA644A3-6E02-42DF-9921-07EDAB6A6989}" dt="2026-06-11T10:16:45.736" v="879" actId="255"/>
          <ac:spMkLst>
            <pc:docMk/>
            <pc:sldMk cId="2338512287" sldId="275"/>
            <ac:spMk id="3" creationId="{20B416F8-A000-C6B9-1DE9-4F3CDF333D41}"/>
          </ac:spMkLst>
        </pc:spChg>
      </pc:sldChg>
      <pc:sldChg chg="new">
        <pc:chgData name="Pete Taylor" userId="15125197-195a-4c79-87d0-1b93d8bd4408" providerId="ADAL" clId="{8FA644A3-6E02-42DF-9921-07EDAB6A6989}" dt="2026-06-11T16:07:36.313" v="893" actId="680"/>
        <pc:sldMkLst>
          <pc:docMk/>
          <pc:sldMk cId="1616411426" sldId="276"/>
        </pc:sldMkLst>
      </pc:sldChg>
      <pc:sldChg chg="new">
        <pc:chgData name="Pete Taylor" userId="15125197-195a-4c79-87d0-1b93d8bd4408" providerId="ADAL" clId="{8FA644A3-6E02-42DF-9921-07EDAB6A6989}" dt="2026-06-11T16:07:38.994" v="894" actId="680"/>
        <pc:sldMkLst>
          <pc:docMk/>
          <pc:sldMk cId="1625227097" sldId="277"/>
        </pc:sldMkLst>
      </pc:sldChg>
      <pc:sldChg chg="new">
        <pc:chgData name="Pete Taylor" userId="15125197-195a-4c79-87d0-1b93d8bd4408" providerId="ADAL" clId="{8FA644A3-6E02-42DF-9921-07EDAB6A6989}" dt="2026-06-11T16:07:41.947" v="895" actId="680"/>
        <pc:sldMkLst>
          <pc:docMk/>
          <pc:sldMk cId="2701943277" sldId="278"/>
        </pc:sldMkLst>
      </pc:sldChg>
      <pc:sldChg chg="add">
        <pc:chgData name="Pete Taylor" userId="15125197-195a-4c79-87d0-1b93d8bd4408" providerId="ADAL" clId="{8FA644A3-6E02-42DF-9921-07EDAB6A6989}" dt="2026-06-11T16:08:01.710" v="896"/>
        <pc:sldMkLst>
          <pc:docMk/>
          <pc:sldMk cId="3124031141" sldId="279"/>
        </pc:sldMkLst>
      </pc:sldChg>
    </pc:docChg>
  </pc:docChgLst>
  <pc:docChgLst>
    <pc:chgData name="Vicki Flewitt" userId="9f09c805-1522-4556-9c0e-3adfea1818f6" providerId="ADAL" clId="{E4B48EC3-D79F-4D5B-96E0-806A2D0DF109}"/>
    <pc:docChg chg="delSld modSld sldOrd">
      <pc:chgData name="Vicki Flewitt" userId="9f09c805-1522-4556-9c0e-3adfea1818f6" providerId="ADAL" clId="{E4B48EC3-D79F-4D5B-96E0-806A2D0DF109}" dt="2026-06-18T12:51:57.102" v="4" actId="2696"/>
      <pc:docMkLst>
        <pc:docMk/>
      </pc:docMkLst>
      <pc:sldChg chg="ord">
        <pc:chgData name="Vicki Flewitt" userId="9f09c805-1522-4556-9c0e-3adfea1818f6" providerId="ADAL" clId="{E4B48EC3-D79F-4D5B-96E0-806A2D0DF109}" dt="2026-06-18T12:51:24.016" v="1"/>
        <pc:sldMkLst>
          <pc:docMk/>
          <pc:sldMk cId="0" sldId="259"/>
        </pc:sldMkLst>
      </pc:sldChg>
      <pc:sldChg chg="del">
        <pc:chgData name="Vicki Flewitt" userId="9f09c805-1522-4556-9c0e-3adfea1818f6" providerId="ADAL" clId="{E4B48EC3-D79F-4D5B-96E0-806A2D0DF109}" dt="2026-06-18T12:51:57.102" v="4" actId="2696"/>
        <pc:sldMkLst>
          <pc:docMk/>
          <pc:sldMk cId="1616411426" sldId="276"/>
        </pc:sldMkLst>
      </pc:sldChg>
      <pc:sldChg chg="del">
        <pc:chgData name="Vicki Flewitt" userId="9f09c805-1522-4556-9c0e-3adfea1818f6" providerId="ADAL" clId="{E4B48EC3-D79F-4D5B-96E0-806A2D0DF109}" dt="2026-06-18T12:51:55.066" v="3" actId="2696"/>
        <pc:sldMkLst>
          <pc:docMk/>
          <pc:sldMk cId="1625227097" sldId="277"/>
        </pc:sldMkLst>
      </pc:sldChg>
      <pc:sldChg chg="del">
        <pc:chgData name="Vicki Flewitt" userId="9f09c805-1522-4556-9c0e-3adfea1818f6" providerId="ADAL" clId="{E4B48EC3-D79F-4D5B-96E0-806A2D0DF109}" dt="2026-06-18T12:51:50.366" v="2" actId="2696"/>
        <pc:sldMkLst>
          <pc:docMk/>
          <pc:sldMk cId="2701943277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5FC2-95D9-4080-AF0B-1272B58A7530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1443-51C9-4046-B4A5-FD3CB7918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1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1443-51C9-4046-B4A5-FD3CB7918A0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457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616" y="2063876"/>
            <a:ext cx="917676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1767" y="798703"/>
            <a:ext cx="88084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141" y="1595755"/>
            <a:ext cx="10535716" cy="376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ewfs@bramcotehills.notts.sch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mcotehills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mcotehills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EF60-A269-F348-3EF3-52FF066A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968B0C-23CF-187E-71F3-AF19E5535B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8345" marR="5080" indent="-1986280">
              <a:lnSpc>
                <a:spcPct val="100000"/>
              </a:lnSpc>
              <a:spcBef>
                <a:spcPts val="105"/>
              </a:spcBef>
            </a:pPr>
            <a:r>
              <a:rPr spc="35"/>
              <a:t>WELCOME</a:t>
            </a:r>
            <a:r>
              <a:rPr spc="65"/>
              <a:t> </a:t>
            </a:r>
            <a:r>
              <a:rPr spc="-20"/>
              <a:t>TO</a:t>
            </a:r>
            <a:r>
              <a:rPr spc="125"/>
              <a:t> </a:t>
            </a:r>
            <a:r>
              <a:rPr spc="35"/>
              <a:t>BRAMCOTE</a:t>
            </a:r>
            <a:r>
              <a:rPr spc="114"/>
              <a:t> </a:t>
            </a:r>
            <a:r>
              <a:rPr spc="30"/>
              <a:t>HILLS </a:t>
            </a:r>
            <a:r>
              <a:rPr spc="-1210"/>
              <a:t> </a:t>
            </a:r>
            <a:r>
              <a:rPr spc="10"/>
              <a:t>PRIMARY</a:t>
            </a:r>
            <a:r>
              <a:rPr spc="5"/>
              <a:t> </a:t>
            </a:r>
            <a:r>
              <a:rPr spc="35"/>
              <a:t>SCHOOL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215CB4-DB08-E07E-2CAA-27649F9654F3}"/>
              </a:ext>
            </a:extLst>
          </p:cNvPr>
          <p:cNvSpPr txBox="1"/>
          <p:nvPr/>
        </p:nvSpPr>
        <p:spPr>
          <a:xfrm>
            <a:off x="3337686" y="4948885"/>
            <a:ext cx="5097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5">
                <a:solidFill>
                  <a:srgbClr val="212A35"/>
                </a:solidFill>
                <a:latin typeface="Arial"/>
                <a:cs typeface="Arial"/>
              </a:rPr>
              <a:t>Make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800" b="1" i="1" spc="7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Future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5">
                <a:solidFill>
                  <a:srgbClr val="212A35"/>
                </a:solidFill>
                <a:latin typeface="Arial"/>
                <a:cs typeface="Arial"/>
              </a:rPr>
              <a:t>Better</a:t>
            </a:r>
            <a:r>
              <a:rPr sz="2800" b="1" i="1" spc="9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for</a:t>
            </a:r>
            <a:r>
              <a:rPr sz="2800" b="1" i="1" spc="-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90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444753"/>
            <a:ext cx="805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1395" algn="l"/>
              </a:tabLst>
            </a:pPr>
            <a:r>
              <a:rPr spc="25"/>
              <a:t>OUR</a:t>
            </a:r>
            <a:r>
              <a:rPr spc="114"/>
              <a:t> </a:t>
            </a:r>
            <a:r>
              <a:rPr spc="35"/>
              <a:t>LEARNING</a:t>
            </a:r>
            <a:r>
              <a:rPr spc="105"/>
              <a:t> </a:t>
            </a:r>
            <a:r>
              <a:rPr spc="30"/>
              <a:t>POWERS	</a:t>
            </a:r>
            <a:r>
              <a:rPr spc="25"/>
              <a:t>THE</a:t>
            </a:r>
            <a:r>
              <a:rPr spc="55"/>
              <a:t> </a:t>
            </a:r>
            <a:r>
              <a:rPr spc="-5"/>
              <a:t>4</a:t>
            </a:r>
            <a:r>
              <a:rPr spc="150"/>
              <a:t> </a:t>
            </a:r>
            <a:r>
              <a:rPr spc="20"/>
              <a:t>R</a:t>
            </a:r>
            <a:r>
              <a:rPr sz="1800" spc="20"/>
              <a:t>S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092" y="1039367"/>
            <a:ext cx="4396740" cy="25923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3" y="1013460"/>
            <a:ext cx="4087367" cy="2644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63" y="3892296"/>
            <a:ext cx="4087367" cy="2802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2092" y="3892296"/>
            <a:ext cx="4383024" cy="2758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798703"/>
            <a:ext cx="676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/>
              <a:t>INDUCTION</a:t>
            </a:r>
            <a:r>
              <a:rPr spc="135"/>
              <a:t> </a:t>
            </a:r>
            <a:r>
              <a:rPr spc="20"/>
              <a:t>FOR</a:t>
            </a:r>
            <a:r>
              <a:rPr spc="40"/>
              <a:t> </a:t>
            </a:r>
            <a:r>
              <a:rPr spc="25"/>
              <a:t>YOUR</a:t>
            </a:r>
            <a:r>
              <a:rPr spc="85"/>
              <a:t> </a:t>
            </a:r>
            <a:r>
              <a:rPr spc="30"/>
              <a:t>CHILD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641" y="1443050"/>
            <a:ext cx="10313035" cy="200118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55600" marR="5080" indent="-342900">
              <a:spcBef>
                <a:spcPts val="105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0D0D0D"/>
                </a:solidFill>
                <a:latin typeface="Arial"/>
                <a:cs typeface="Arial"/>
              </a:rPr>
              <a:t>We</a:t>
            </a:r>
            <a:r>
              <a:rPr lang="en-GB" sz="2000" spc="35">
                <a:solidFill>
                  <a:srgbClr val="0D0D0D"/>
                </a:solidFill>
                <a:latin typeface="Arial"/>
                <a:cs typeface="Arial"/>
              </a:rPr>
              <a:t> have </a:t>
            </a:r>
            <a:r>
              <a:rPr lang="en-US" sz="2000" spc="35">
                <a:solidFill>
                  <a:srgbClr val="0D0D0D"/>
                </a:solidFill>
                <a:latin typeface="Arial"/>
                <a:cs typeface="Arial"/>
              </a:rPr>
              <a:t>provided you with the induction dates for the end of this term and start of the Autumn term</a:t>
            </a:r>
            <a:endParaRPr lang="en-GB" sz="2000" spc="25">
              <a:solidFill>
                <a:srgbClr val="0D0D0D"/>
              </a:solidFill>
              <a:latin typeface="Arial"/>
              <a:cs typeface="Arial"/>
            </a:endParaRPr>
          </a:p>
          <a:p>
            <a:pPr marL="355600" marR="384810" indent="-342900">
              <a:spcBef>
                <a:spcPts val="1085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30">
                <a:latin typeface="Arial"/>
                <a:cs typeface="Arial"/>
              </a:rPr>
              <a:t>Children</a:t>
            </a:r>
            <a:r>
              <a:rPr lang="en-GB" sz="2000" spc="30">
                <a:latin typeface="Arial"/>
                <a:cs typeface="Arial"/>
              </a:rPr>
              <a:t> have been </a:t>
            </a:r>
            <a:r>
              <a:rPr sz="2000" spc="25">
                <a:latin typeface="Arial"/>
                <a:cs typeface="Arial"/>
              </a:rPr>
              <a:t>allocated </a:t>
            </a:r>
            <a:r>
              <a:rPr sz="2000">
                <a:latin typeface="Arial"/>
                <a:cs typeface="Arial"/>
              </a:rPr>
              <a:t>a </a:t>
            </a:r>
            <a:r>
              <a:rPr sz="2000" spc="25">
                <a:latin typeface="Arial"/>
                <a:cs typeface="Arial"/>
              </a:rPr>
              <a:t>group, </a:t>
            </a:r>
            <a:r>
              <a:rPr lang="en-US" sz="2000" spc="25">
                <a:latin typeface="Arial"/>
                <a:cs typeface="Arial"/>
              </a:rPr>
              <a:t>g</a:t>
            </a:r>
            <a:r>
              <a:rPr sz="2000" spc="25">
                <a:latin typeface="Arial"/>
                <a:cs typeface="Arial"/>
              </a:rPr>
              <a:t>roup </a:t>
            </a:r>
            <a:r>
              <a:rPr sz="2000">
                <a:latin typeface="Arial"/>
                <a:cs typeface="Arial"/>
              </a:rPr>
              <a:t>A</a:t>
            </a:r>
            <a:r>
              <a:rPr lang="en-US" sz="2000">
                <a:latin typeface="Arial"/>
                <a:cs typeface="Arial"/>
              </a:rPr>
              <a:t>, B, or C </a:t>
            </a:r>
            <a:r>
              <a:rPr lang="en-US" sz="2000" spc="10">
                <a:latin typeface="Arial"/>
                <a:cs typeface="Arial"/>
              </a:rPr>
              <a:t>for Stay and Play afternoons. They have been put into two groups for the Story Time afternoons (Ladybirds or Butterflies).</a:t>
            </a:r>
            <a:r>
              <a:rPr sz="2000" spc="10">
                <a:latin typeface="Arial"/>
                <a:cs typeface="Arial"/>
              </a:rPr>
              <a:t> </a:t>
            </a:r>
            <a:r>
              <a:rPr sz="2000" spc="30">
                <a:latin typeface="Arial"/>
                <a:cs typeface="Arial"/>
              </a:rPr>
              <a:t>These </a:t>
            </a:r>
            <a:r>
              <a:rPr sz="2000" spc="20">
                <a:latin typeface="Arial"/>
                <a:cs typeface="Arial"/>
              </a:rPr>
              <a:t>will </a:t>
            </a:r>
            <a:r>
              <a:rPr sz="2000" spc="25">
                <a:latin typeface="Arial"/>
                <a:cs typeface="Arial"/>
              </a:rPr>
              <a:t>not </a:t>
            </a:r>
            <a:r>
              <a:rPr sz="2000" spc="15">
                <a:latin typeface="Arial"/>
                <a:cs typeface="Arial"/>
              </a:rPr>
              <a:t>be </a:t>
            </a:r>
            <a:r>
              <a:rPr sz="2000" spc="25">
                <a:latin typeface="Arial"/>
                <a:cs typeface="Arial"/>
              </a:rPr>
              <a:t>their final</a:t>
            </a:r>
            <a:r>
              <a:rPr lang="en-GB" sz="2000" spc="25">
                <a:latin typeface="Arial"/>
                <a:cs typeface="Arial"/>
              </a:rPr>
              <a:t> 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30">
                <a:latin typeface="Arial"/>
                <a:cs typeface="Arial"/>
              </a:rPr>
              <a:t>class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25">
                <a:latin typeface="Arial"/>
                <a:cs typeface="Arial"/>
              </a:rPr>
              <a:t>groupings</a:t>
            </a:r>
            <a:r>
              <a:rPr sz="2000" spc="35">
                <a:latin typeface="Arial"/>
                <a:cs typeface="Arial"/>
              </a:rPr>
              <a:t> </a:t>
            </a:r>
            <a:r>
              <a:rPr sz="2000" spc="25">
                <a:latin typeface="Arial"/>
                <a:cs typeface="Arial"/>
              </a:rPr>
              <a:t>wh</a:t>
            </a:r>
            <a:r>
              <a:rPr lang="en-US" sz="2000" spc="25">
                <a:latin typeface="Arial"/>
                <a:cs typeface="Arial"/>
              </a:rPr>
              <a:t>ich will be either Sapphires or Diamonds.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A0C82-ADB0-862F-2A8B-2AEB0246D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39" y="3429000"/>
            <a:ext cx="3009959" cy="2257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14634-C4C8-96EE-97E3-3AFD9B107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214" y="4270558"/>
            <a:ext cx="2884320" cy="2163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A913D4-2307-2737-098A-8DE80A9F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02" y="3444239"/>
            <a:ext cx="2627614" cy="1970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A28AD-8D4C-E3A6-F05A-BF1EB8345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255" y="4298957"/>
            <a:ext cx="2884320" cy="2163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4E8-FB84-4EAB-86B1-AC44CC50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Induction </a:t>
            </a:r>
            <a:r>
              <a:rPr lang="en-US" err="1"/>
              <a:t>Programme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ACED4-44E8-4092-8C2A-1B660E59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142" y="1895323"/>
            <a:ext cx="10535716" cy="3760470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FC9AC9-42F4-4488-AF59-F3361F8F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68728"/>
              </p:ext>
            </p:extLst>
          </p:nvPr>
        </p:nvGraphicFramePr>
        <p:xfrm>
          <a:off x="718457" y="2313333"/>
          <a:ext cx="9999160" cy="29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90">
                  <a:extLst>
                    <a:ext uri="{9D8B030D-6E8A-4147-A177-3AD203B41FA5}">
                      <a16:colId xmlns:a16="http://schemas.microsoft.com/office/drawing/2014/main" val="3227328959"/>
                    </a:ext>
                  </a:extLst>
                </a:gridCol>
                <a:gridCol w="2499790">
                  <a:extLst>
                    <a:ext uri="{9D8B030D-6E8A-4147-A177-3AD203B41FA5}">
                      <a16:colId xmlns:a16="http://schemas.microsoft.com/office/drawing/2014/main" val="1417063647"/>
                    </a:ext>
                  </a:extLst>
                </a:gridCol>
                <a:gridCol w="2499790">
                  <a:extLst>
                    <a:ext uri="{9D8B030D-6E8A-4147-A177-3AD203B41FA5}">
                      <a16:colId xmlns:a16="http://schemas.microsoft.com/office/drawing/2014/main" val="4040912073"/>
                    </a:ext>
                  </a:extLst>
                </a:gridCol>
                <a:gridCol w="2499790">
                  <a:extLst>
                    <a:ext uri="{9D8B030D-6E8A-4147-A177-3AD203B41FA5}">
                      <a16:colId xmlns:a16="http://schemas.microsoft.com/office/drawing/2014/main" val="3342733312"/>
                    </a:ext>
                  </a:extLst>
                </a:gridCol>
              </a:tblGrid>
              <a:tr h="4177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333313"/>
                  </a:ext>
                </a:extLst>
              </a:tr>
              <a:tr h="731130">
                <a:tc>
                  <a:txBody>
                    <a:bodyPr/>
                    <a:lstStyle/>
                    <a:p>
                      <a:r>
                        <a:rPr lang="en-US"/>
                        <a:t>Stay and Play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 16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 2.00 – 2.50pm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Weds 17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 2.00-2.50pm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Weds 24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 2.00-2.50pm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43410"/>
                  </a:ext>
                </a:extLst>
              </a:tr>
              <a:tr h="721058"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Story Time 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Ladybird</a:t>
                      </a:r>
                    </a:p>
                    <a:p>
                      <a:r>
                        <a:rPr lang="en-US" dirty="0"/>
                        <a:t>Tues 30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2.00-2.50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Butterfly</a:t>
                      </a:r>
                    </a:p>
                    <a:p>
                      <a:r>
                        <a:rPr lang="en-US" dirty="0"/>
                        <a:t>Weds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July 2.00-2.50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79642"/>
                  </a:ext>
                </a:extLst>
              </a:tr>
              <a:tr h="704548"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Story Time 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Weds 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July 2.00-2.50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Tues 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July 2.00-2.50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15288"/>
                  </a:ext>
                </a:extLst>
              </a:tr>
              <a:tr h="417788">
                <a:tc gridSpan="4">
                  <a:txBody>
                    <a:bodyPr/>
                    <a:lstStyle/>
                    <a:p>
                      <a:r>
                        <a:rPr lang="en-US" dirty="0"/>
                        <a:t>You will then be notified of whether your child is to join the Sapphires or Diamonds.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46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D9D2AE-F849-47FE-A969-CB898AA28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67659"/>
              </p:ext>
            </p:extLst>
          </p:nvPr>
        </p:nvGraphicFramePr>
        <p:xfrm>
          <a:off x="718458" y="1681203"/>
          <a:ext cx="10894422" cy="46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39">
                  <a:extLst>
                    <a:ext uri="{9D8B030D-6E8A-4147-A177-3AD203B41FA5}">
                      <a16:colId xmlns:a16="http://schemas.microsoft.com/office/drawing/2014/main" val="701467313"/>
                    </a:ext>
                  </a:extLst>
                </a:gridCol>
                <a:gridCol w="6688183">
                  <a:extLst>
                    <a:ext uri="{9D8B030D-6E8A-4147-A177-3AD203B41FA5}">
                      <a16:colId xmlns:a16="http://schemas.microsoft.com/office/drawing/2014/main" val="3708082501"/>
                    </a:ext>
                  </a:extLst>
                </a:gridCol>
              </a:tblGrid>
              <a:tr h="466095">
                <a:tc>
                  <a:txBody>
                    <a:bodyPr/>
                    <a:lstStyle/>
                    <a:p>
                      <a:r>
                        <a:rPr lang="en-US"/>
                        <a:t>Welcome meeting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 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 6.00pm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70951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05DE8B-891B-4AB9-93B7-9D7BE899E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18657"/>
              </p:ext>
            </p:extLst>
          </p:nvPr>
        </p:nvGraphicFramePr>
        <p:xfrm>
          <a:off x="828142" y="5499072"/>
          <a:ext cx="107847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913">
                  <a:extLst>
                    <a:ext uri="{9D8B030D-6E8A-4147-A177-3AD203B41FA5}">
                      <a16:colId xmlns:a16="http://schemas.microsoft.com/office/drawing/2014/main" val="4152413150"/>
                    </a:ext>
                  </a:extLst>
                </a:gridCol>
                <a:gridCol w="3594913">
                  <a:extLst>
                    <a:ext uri="{9D8B030D-6E8A-4147-A177-3AD203B41FA5}">
                      <a16:colId xmlns:a16="http://schemas.microsoft.com/office/drawing/2014/main" val="2209296113"/>
                    </a:ext>
                  </a:extLst>
                </a:gridCol>
                <a:gridCol w="3594913">
                  <a:extLst>
                    <a:ext uri="{9D8B030D-6E8A-4147-A177-3AD203B41FA5}">
                      <a16:colId xmlns:a16="http://schemas.microsoft.com/office/drawing/2014/main" val="137267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New Classes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Sapphires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Diamonds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4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Story Time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Fri 17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July 2.00 – 2:50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Thurs 16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2.00-2:50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5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70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39BC-52D8-02A8-343E-92E88BD0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Opportunity – Park Visit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16F8-A000-C6B9-1DE9-4F3CDF33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141" y="1595755"/>
            <a:ext cx="10535716" cy="2585323"/>
          </a:xfrm>
        </p:spPr>
        <p:txBody>
          <a:bodyPr/>
          <a:lstStyle/>
          <a:p>
            <a:r>
              <a:rPr lang="en-GB" sz="2400" dirty="0"/>
              <a:t>We would like to invite all children and parents/carers to a get together at Bramcote Park Playground on Monday 20</a:t>
            </a:r>
            <a:r>
              <a:rPr lang="en-GB" sz="2400" baseline="30000" dirty="0"/>
              <a:t>th</a:t>
            </a:r>
            <a:r>
              <a:rPr lang="en-GB" sz="2400" dirty="0"/>
              <a:t> July 10.00-11.00am. </a:t>
            </a:r>
          </a:p>
          <a:p>
            <a:endParaRPr lang="en-GB" sz="2400" dirty="0"/>
          </a:p>
          <a:p>
            <a:r>
              <a:rPr lang="en-GB" sz="2400" dirty="0"/>
              <a:t>This will provide an informal opportunity for children to play together and for adults and children to chat to Foundation staff. </a:t>
            </a:r>
          </a:p>
          <a:p>
            <a:endParaRPr lang="en-GB" sz="2400" dirty="0"/>
          </a:p>
          <a:p>
            <a:r>
              <a:rPr lang="en-GB" sz="2400" dirty="0"/>
              <a:t>It is </a:t>
            </a:r>
            <a:r>
              <a:rPr lang="en-GB" sz="2400"/>
              <a:t>not compulsory, </a:t>
            </a:r>
            <a:r>
              <a:rPr lang="en-GB" sz="2400" dirty="0"/>
              <a:t>but we would love to see you there if you can make it.  </a:t>
            </a:r>
          </a:p>
        </p:txBody>
      </p:sp>
    </p:spTree>
    <p:extLst>
      <p:ext uri="{BB962C8B-B14F-4D97-AF65-F5344CB8AC3E}">
        <p14:creationId xmlns:p14="http://schemas.microsoft.com/office/powerpoint/2010/main" val="233851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D49E-DA58-41AA-BFBB-BAB5FDD8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2026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FAAFE-2537-419C-BF98-F3EFC489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140" y="1595755"/>
            <a:ext cx="10680687" cy="3693319"/>
          </a:xfrm>
        </p:spPr>
        <p:txBody>
          <a:bodyPr/>
          <a:lstStyle/>
          <a:p>
            <a:r>
              <a:rPr lang="en-US" sz="2400" dirty="0"/>
              <a:t>Tuesday 1</a:t>
            </a:r>
            <a:r>
              <a:rPr lang="en-US" sz="2400" baseline="30000" dirty="0"/>
              <a:t>st</a:t>
            </a:r>
            <a:r>
              <a:rPr lang="en-US" sz="2400" dirty="0"/>
              <a:t> September INSET Day</a:t>
            </a:r>
          </a:p>
          <a:p>
            <a:endParaRPr lang="en-US" sz="2400" dirty="0"/>
          </a:p>
          <a:p>
            <a:r>
              <a:rPr lang="en-GB" sz="2400" b="1" dirty="0"/>
              <a:t>Half Day Visits </a:t>
            </a:r>
            <a:r>
              <a:rPr lang="en-GB" sz="2400" dirty="0"/>
              <a:t>– </a:t>
            </a:r>
            <a:r>
              <a:rPr lang="en-US" sz="2400" dirty="0"/>
              <a:t>Diamonds 8:40 – 11:20am         Sapphires 12:20 – 3:10pm</a:t>
            </a:r>
          </a:p>
          <a:p>
            <a:r>
              <a:rPr lang="en-GB" sz="2400" dirty="0"/>
              <a:t>Wednesday 2nd, Thursday 3rd, Friday 4th, Monday 7th September, </a:t>
            </a:r>
          </a:p>
          <a:p>
            <a:endParaRPr lang="en-GB" sz="2400" dirty="0"/>
          </a:p>
          <a:p>
            <a:r>
              <a:rPr lang="en-US" sz="2400" dirty="0"/>
              <a:t>Meet the Team - </a:t>
            </a:r>
            <a:r>
              <a:rPr lang="en-US" sz="2400" b="1" dirty="0"/>
              <a:t>Parents/Carers only </a:t>
            </a:r>
            <a:r>
              <a:rPr lang="en-US" sz="2400" dirty="0"/>
              <a:t>in school to start at 5.30pm Thursday 3</a:t>
            </a:r>
            <a:r>
              <a:rPr lang="en-US" sz="2400" baseline="30000" dirty="0"/>
              <a:t>rd</a:t>
            </a:r>
            <a:r>
              <a:rPr lang="en-US" sz="2400" dirty="0"/>
              <a:t> September</a:t>
            </a:r>
          </a:p>
          <a:p>
            <a:endParaRPr lang="en-US" sz="2400" dirty="0"/>
          </a:p>
          <a:p>
            <a:r>
              <a:rPr lang="en-US" sz="2400" b="1" dirty="0"/>
              <a:t>Full Time </a:t>
            </a:r>
            <a:r>
              <a:rPr lang="en-US" sz="2400" dirty="0"/>
              <a:t>Starts on Tuesday 8</a:t>
            </a:r>
            <a:r>
              <a:rPr lang="en-US" sz="2400" baseline="30000" dirty="0"/>
              <a:t>th</a:t>
            </a:r>
            <a:r>
              <a:rPr lang="en-US" sz="2400" dirty="0"/>
              <a:t> September  – 8:40am to 3:10pm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859663"/>
            <a:ext cx="99047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/>
              <a:t>ITEMS</a:t>
            </a:r>
            <a:r>
              <a:rPr sz="3200" spc="90" dirty="0"/>
              <a:t> </a:t>
            </a:r>
            <a:r>
              <a:rPr sz="3200" spc="-5" dirty="0"/>
              <a:t>TO</a:t>
            </a:r>
            <a:r>
              <a:rPr sz="3200" spc="70" dirty="0"/>
              <a:t> </a:t>
            </a:r>
            <a:r>
              <a:rPr sz="3200" spc="35" dirty="0"/>
              <a:t>RETURN</a:t>
            </a:r>
            <a:r>
              <a:rPr sz="3200" spc="-30" dirty="0"/>
              <a:t> </a:t>
            </a:r>
            <a:r>
              <a:rPr sz="3200" spc="-95" dirty="0"/>
              <a:t>AT</a:t>
            </a:r>
            <a:r>
              <a:rPr sz="3200" spc="80" dirty="0"/>
              <a:t> </a:t>
            </a:r>
            <a:r>
              <a:rPr lang="en-US" sz="3200" spc="40" dirty="0"/>
              <a:t>STAY &amp; PLAY VISITS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91641" y="1569161"/>
            <a:ext cx="9958705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055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Home</a:t>
            </a:r>
            <a:r>
              <a:rPr sz="1900" spc="9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212A35"/>
                </a:solidFill>
                <a:latin typeface="Arial"/>
                <a:cs typeface="Arial"/>
              </a:rPr>
              <a:t>information</a:t>
            </a:r>
            <a:r>
              <a:rPr sz="1900" spc="10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sheet</a:t>
            </a:r>
            <a:r>
              <a:rPr lang="en-US" sz="1900" spc="15" dirty="0">
                <a:solidFill>
                  <a:srgbClr val="212A35"/>
                </a:solidFill>
                <a:latin typeface="Arial"/>
                <a:cs typeface="Arial"/>
              </a:rPr>
              <a:t> and Emergency Contact Sheet </a:t>
            </a:r>
            <a:r>
              <a:rPr sz="1900" spc="15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(we</a:t>
            </a:r>
            <a:r>
              <a:rPr sz="19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19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spc="75" dirty="0">
                <a:solidFill>
                  <a:srgbClr val="FF0000"/>
                </a:solidFill>
                <a:latin typeface="Arial"/>
                <a:cs typeface="Arial"/>
              </a:rPr>
              <a:t>some 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Arial"/>
                <a:cs typeface="Arial"/>
              </a:rPr>
              <a:t>these</a:t>
            </a:r>
            <a:r>
              <a:rPr sz="190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spc="10" dirty="0">
                <a:solidFill>
                  <a:srgbClr val="FF0000"/>
                </a:solidFill>
                <a:latin typeface="Arial"/>
                <a:cs typeface="Arial"/>
              </a:rPr>
              <a:t>– please return as soon as possible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9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(NB</a:t>
            </a:r>
            <a:r>
              <a:rPr sz="1900" spc="6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Please</a:t>
            </a:r>
            <a:r>
              <a:rPr sz="1900" spc="10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declare</a:t>
            </a:r>
            <a:r>
              <a:rPr sz="1900" spc="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r>
              <a:rPr sz="1900" spc="8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212A35"/>
                </a:solidFill>
                <a:latin typeface="Arial"/>
                <a:cs typeface="Arial"/>
              </a:rPr>
              <a:t>languages</a:t>
            </a:r>
            <a:r>
              <a:rPr lang="en-US" sz="19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spoken</a:t>
            </a:r>
            <a:r>
              <a:rPr sz="1900" spc="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1900" spc="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home</a:t>
            </a:r>
            <a:r>
              <a:rPr sz="1900" spc="9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(EAL)</a:t>
            </a:r>
            <a:r>
              <a:rPr sz="1900" spc="1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12A35"/>
                </a:solidFill>
                <a:latin typeface="Arial"/>
                <a:cs typeface="Arial"/>
              </a:rPr>
              <a:t>-</a:t>
            </a:r>
            <a:r>
              <a:rPr sz="1900" spc="6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1900" spc="8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see</a:t>
            </a:r>
            <a:r>
              <a:rPr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this</a:t>
            </a:r>
            <a:r>
              <a:rPr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12A35"/>
                </a:solidFill>
                <a:latin typeface="Arial"/>
                <a:cs typeface="Arial"/>
              </a:rPr>
              <a:t>as</a:t>
            </a:r>
            <a:r>
              <a:rPr sz="1900" spc="6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900" spc="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strength)</a:t>
            </a:r>
            <a:endParaRPr lang="en-US" sz="1900" spc="1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35" dirty="0">
                <a:solidFill>
                  <a:srgbClr val="212A35"/>
                </a:solidFill>
                <a:latin typeface="Arial"/>
                <a:cs typeface="Arial"/>
              </a:rPr>
              <a:t>Your</a:t>
            </a:r>
            <a:r>
              <a:rPr sz="1900" spc="9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child’s</a:t>
            </a:r>
            <a:r>
              <a:rPr sz="1900" spc="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212A35"/>
                </a:solidFill>
                <a:latin typeface="Arial"/>
                <a:cs typeface="Arial"/>
              </a:rPr>
              <a:t>birth</a:t>
            </a:r>
            <a:r>
              <a:rPr sz="1900" b="1" spc="10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b="1" spc="20" dirty="0">
                <a:solidFill>
                  <a:srgbClr val="212A35"/>
                </a:solidFill>
                <a:latin typeface="Arial"/>
                <a:cs typeface="Arial"/>
              </a:rPr>
              <a:t>certificate</a:t>
            </a:r>
            <a:r>
              <a:rPr sz="1900" b="1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(to</a:t>
            </a:r>
            <a:r>
              <a:rPr sz="1900" spc="7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12A35"/>
                </a:solidFill>
                <a:latin typeface="Arial"/>
                <a:cs typeface="Arial"/>
              </a:rPr>
              <a:t>be</a:t>
            </a:r>
            <a:r>
              <a:rPr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brought</a:t>
            </a:r>
            <a:r>
              <a:rPr sz="1900" spc="1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1900" spc="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US" sz="1900" spc="10" dirty="0">
                <a:solidFill>
                  <a:srgbClr val="212A35"/>
                </a:solidFill>
                <a:latin typeface="Arial"/>
                <a:cs typeface="Arial"/>
              </a:rPr>
              <a:t>for the Stay and Play visits</a:t>
            </a: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'All</a:t>
            </a:r>
            <a:r>
              <a:rPr kumimoji="0" lang="en-US" sz="1900" b="0" i="0" u="none" strike="noStrike" kern="1200" cap="none" spc="-3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</a:t>
            </a:r>
            <a:r>
              <a:rPr kumimoji="0" lang="en-US" sz="1900" b="0" i="0" u="none" strike="noStrike" kern="1200" cap="none" spc="9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5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Me’ forms</a:t>
            </a:r>
            <a:r>
              <a:rPr kumimoji="0" lang="en-US" sz="1900" b="0" i="0" u="none" strike="noStrike" kern="1200" cap="none" spc="95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(we</a:t>
            </a:r>
            <a:r>
              <a:rPr kumimoji="0" lang="en-US" sz="1900" b="0" i="0" u="none" strike="noStrike" kern="120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1900" b="0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</a:t>
            </a:r>
            <a:r>
              <a:rPr kumimoji="0" lang="en-US" sz="1900" b="0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US" sz="1900" b="0" i="0" u="none" strike="noStrike" kern="120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</a:t>
            </a:r>
            <a:r>
              <a:rPr kumimoji="0" lang="en-US" sz="1900" b="0" i="0" u="none" strike="noStrike" kern="120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return</a:t>
            </a:r>
            <a:r>
              <a:rPr kumimoji="0" lang="en-US" sz="1900" b="0" i="0" u="none" strike="noStrike" kern="120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lang="en-US" sz="1900" b="0" i="0" u="none" strike="noStrike" kern="120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900" b="0" i="0" u="none" strike="noStrike" kern="120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not</a:t>
            </a:r>
            <a:r>
              <a:rPr kumimoji="0" lang="en-US" sz="1900" b="0" i="0" u="none" strike="noStrike" kern="120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</a:t>
            </a:r>
            <a:r>
              <a:rPr kumimoji="0" lang="en-US" sz="1900" b="0" i="0" u="none" strike="noStrike" kern="120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</a:t>
            </a:r>
            <a:r>
              <a:rPr kumimoji="0" lang="en-US" sz="1900" b="0" i="0" u="none" strike="noStrike" kern="120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00" b="0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already)</a:t>
            </a: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15" dirty="0">
                <a:solidFill>
                  <a:srgbClr val="212A35"/>
                </a:solidFill>
                <a:latin typeface="Arial"/>
                <a:cs typeface="Arial"/>
              </a:rPr>
              <a:t>Acceptable</a:t>
            </a:r>
            <a:r>
              <a:rPr sz="1900" spc="1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12A35"/>
                </a:solidFill>
                <a:latin typeface="Arial"/>
                <a:cs typeface="Arial"/>
              </a:rPr>
              <a:t>Use</a:t>
            </a:r>
            <a:r>
              <a:rPr sz="1900" spc="-2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US" sz="1900" spc="20" dirty="0">
                <a:solidFill>
                  <a:srgbClr val="212A35"/>
                </a:solidFill>
                <a:latin typeface="Arial"/>
                <a:cs typeface="Arial"/>
              </a:rPr>
              <a:t>Reply Slip</a:t>
            </a:r>
            <a:r>
              <a:rPr sz="1900" spc="1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(We</a:t>
            </a:r>
            <a:r>
              <a:rPr sz="19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19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190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Arial"/>
                <a:cs typeface="Arial"/>
              </a:rPr>
              <a:t>please</a:t>
            </a:r>
            <a:r>
              <a:rPr sz="19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Arial"/>
                <a:cs typeface="Arial"/>
              </a:rPr>
              <a:t>return</a:t>
            </a:r>
            <a:r>
              <a:rPr lang="en-US" sz="1900" dirty="0"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1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sz="19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19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9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sz="19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19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0000"/>
                </a:solidFill>
                <a:latin typeface="Arial"/>
                <a:cs typeface="Arial"/>
              </a:rPr>
              <a:t>already)</a:t>
            </a:r>
            <a:endParaRPr lang="en-US" sz="1900" spc="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00"/>
              </a:spcBef>
              <a:buClr>
                <a:srgbClr val="212A35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1900" spc="10" dirty="0">
                <a:solidFill>
                  <a:srgbClr val="212A35"/>
                </a:solidFill>
                <a:latin typeface="Arial"/>
                <a:cs typeface="Arial"/>
              </a:rPr>
              <a:t>Cool</a:t>
            </a:r>
            <a:r>
              <a:rPr lang="en-GB"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10" dirty="0">
                <a:solidFill>
                  <a:srgbClr val="212A35"/>
                </a:solidFill>
                <a:latin typeface="Arial"/>
                <a:cs typeface="Arial"/>
              </a:rPr>
              <a:t>Milk</a:t>
            </a:r>
            <a:r>
              <a:rPr lang="en-GB" sz="1900" spc="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15" dirty="0">
                <a:solidFill>
                  <a:srgbClr val="212A35"/>
                </a:solidFill>
                <a:latin typeface="Arial"/>
                <a:cs typeface="Arial"/>
              </a:rPr>
              <a:t>form.</a:t>
            </a:r>
            <a:r>
              <a:rPr lang="en-GB" sz="1900" spc="10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15" dirty="0">
                <a:solidFill>
                  <a:srgbClr val="FF0000"/>
                </a:solidFill>
                <a:latin typeface="Arial"/>
                <a:cs typeface="Arial"/>
              </a:rPr>
              <a:t>Please</a:t>
            </a:r>
            <a:r>
              <a:rPr lang="en-GB" sz="190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900" spc="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lang="en-GB" sz="19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900" spc="10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lang="en-GB" sz="19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900" spc="15" dirty="0">
                <a:solidFill>
                  <a:srgbClr val="FF0000"/>
                </a:solidFill>
                <a:latin typeface="Arial"/>
                <a:cs typeface="Arial"/>
              </a:rPr>
              <a:t>online.</a:t>
            </a:r>
            <a:endParaRPr lang="en-GB" sz="1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40" dirty="0">
                <a:solidFill>
                  <a:srgbClr val="212A35"/>
                </a:solidFill>
                <a:latin typeface="Arial"/>
                <a:cs typeface="Arial"/>
              </a:rPr>
              <a:t>PTA</a:t>
            </a:r>
            <a:r>
              <a:rPr sz="1900" spc="-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212A35"/>
                </a:solidFill>
                <a:latin typeface="Arial"/>
                <a:cs typeface="Arial"/>
              </a:rPr>
              <a:t>information</a:t>
            </a:r>
            <a:r>
              <a:rPr sz="1900" spc="9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20" dirty="0">
                <a:solidFill>
                  <a:srgbClr val="FF0000"/>
                </a:solidFill>
                <a:latin typeface="Arial"/>
                <a:cs typeface="Arial"/>
              </a:rPr>
              <a:t>(optional)</a:t>
            </a:r>
          </a:p>
          <a:p>
            <a:pPr marL="355600" indent="-342900">
              <a:lnSpc>
                <a:spcPts val="205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1900" spc="20" dirty="0">
                <a:solidFill>
                  <a:srgbClr val="212A35"/>
                </a:solidFill>
                <a:latin typeface="Arial"/>
                <a:cs typeface="Arial"/>
              </a:rPr>
              <a:t>Online return Parent/Carer</a:t>
            </a:r>
            <a:r>
              <a:rPr lang="en-GB" sz="1900" spc="1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15" dirty="0">
                <a:solidFill>
                  <a:srgbClr val="212A35"/>
                </a:solidFill>
                <a:latin typeface="Arial"/>
                <a:cs typeface="Arial"/>
              </a:rPr>
              <a:t>Consent</a:t>
            </a:r>
            <a:r>
              <a:rPr lang="en-GB" sz="1900" spc="10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900" spc="15" dirty="0">
                <a:solidFill>
                  <a:srgbClr val="212A35"/>
                </a:solidFill>
                <a:latin typeface="Arial"/>
                <a:cs typeface="Arial"/>
              </a:rPr>
              <a:t>Form</a:t>
            </a:r>
            <a:r>
              <a:rPr lang="en-GB" sz="1900" spc="130" dirty="0">
                <a:solidFill>
                  <a:srgbClr val="212A35"/>
                </a:solidFill>
                <a:latin typeface="Arial"/>
                <a:cs typeface="Arial"/>
              </a:rPr>
              <a:t>  Medical Needs</a:t>
            </a:r>
          </a:p>
          <a:p>
            <a:pPr marL="12700">
              <a:lnSpc>
                <a:spcPts val="2050"/>
              </a:lnSpc>
              <a:spcBef>
                <a:spcPts val="600"/>
              </a:spcBef>
              <a:tabLst>
                <a:tab pos="354965" algn="l"/>
                <a:tab pos="355600" algn="l"/>
              </a:tabLst>
            </a:pPr>
            <a:r>
              <a:rPr lang="en-GB" sz="1900" spc="130" dirty="0">
                <a:solidFill>
                  <a:srgbClr val="FF0000"/>
                </a:solidFill>
                <a:latin typeface="Arial"/>
                <a:cs typeface="Arial"/>
              </a:rPr>
              <a:t>(QR Codes)</a:t>
            </a:r>
            <a:endParaRPr lang="en-GB" sz="1900" spc="1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56807-0E3B-E5A7-AD49-90E022DC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3946568"/>
            <a:ext cx="3822700" cy="25484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798703"/>
            <a:ext cx="480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/>
              <a:t>MORE</a:t>
            </a:r>
            <a:r>
              <a:rPr spc="55"/>
              <a:t> </a:t>
            </a:r>
            <a:r>
              <a:rPr spc="1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640" y="1275907"/>
            <a:ext cx="6689374" cy="549637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pc="25" dirty="0">
                <a:solidFill>
                  <a:srgbClr val="212A35"/>
                </a:solidFill>
                <a:latin typeface="Arial"/>
                <a:cs typeface="Arial"/>
              </a:rPr>
              <a:t>Welcome to the Foundation Stage</a:t>
            </a:r>
          </a:p>
          <a:p>
            <a:pPr marL="355600" indent="-342900">
              <a:spcBef>
                <a:spcPts val="11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Attendance</a:t>
            </a:r>
            <a:r>
              <a:rPr lang="en-GB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pc="20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lang="en-GB" spc="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Punctuality </a:t>
            </a:r>
            <a:endParaRPr lang="en-GB" dirty="0">
              <a:latin typeface="Arial"/>
              <a:cs typeface="Arial"/>
            </a:endParaRPr>
          </a:p>
          <a:p>
            <a:pPr marL="355600" indent="-342900">
              <a:spcBef>
                <a:spcPts val="11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Uniform,</a:t>
            </a:r>
            <a:r>
              <a:rPr lang="en-GB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pc="15" dirty="0">
                <a:solidFill>
                  <a:srgbClr val="212A35"/>
                </a:solidFill>
                <a:latin typeface="Arial"/>
                <a:cs typeface="Arial"/>
              </a:rPr>
              <a:t>PE</a:t>
            </a:r>
            <a:r>
              <a:rPr lang="en-GB" spc="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pc="20" dirty="0">
                <a:solidFill>
                  <a:srgbClr val="212A35"/>
                </a:solidFill>
                <a:latin typeface="Arial"/>
                <a:cs typeface="Arial"/>
              </a:rPr>
              <a:t>kit and</a:t>
            </a:r>
            <a:r>
              <a:rPr lang="en-GB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shoes</a:t>
            </a:r>
            <a:endParaRPr lang="en-GB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pc="25" dirty="0">
                <a:solidFill>
                  <a:srgbClr val="212A35"/>
                </a:solidFill>
                <a:latin typeface="Arial"/>
                <a:cs typeface="Arial"/>
              </a:rPr>
              <a:t>Starting Reception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pc="25" dirty="0">
                <a:latin typeface="Arial"/>
                <a:cs typeface="Arial"/>
              </a:rPr>
              <a:t>Privacy</a:t>
            </a:r>
            <a:r>
              <a:rPr lang="en-GB" spc="-15" dirty="0">
                <a:latin typeface="Arial"/>
                <a:cs typeface="Arial"/>
              </a:rPr>
              <a:t> </a:t>
            </a:r>
            <a:r>
              <a:rPr lang="en-GB" spc="25" dirty="0">
                <a:latin typeface="Arial"/>
                <a:cs typeface="Arial"/>
              </a:rPr>
              <a:t>Notice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Sunrise Breakfast Club &amp; Kids’ Club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pc="25" dirty="0">
                <a:solidFill>
                  <a:prstClr val="black"/>
                </a:solidFill>
                <a:latin typeface="Arial"/>
                <a:cs typeface="Arial"/>
              </a:rPr>
              <a:t>Holiday Dates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pc="25" dirty="0">
                <a:solidFill>
                  <a:prstClr val="black"/>
                </a:solidFill>
                <a:latin typeface="Arial"/>
                <a:cs typeface="Arial"/>
              </a:rPr>
              <a:t>INSET Days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pc="25" dirty="0">
                <a:solidFill>
                  <a:prstClr val="black"/>
                </a:solidFill>
                <a:latin typeface="Arial"/>
                <a:cs typeface="Arial"/>
              </a:rPr>
              <a:t>Free School Meal Claims</a:t>
            </a:r>
          </a:p>
          <a:p>
            <a:pPr marL="355600" indent="-342900">
              <a:spcBef>
                <a:spcPts val="1085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Good Behaviour Code</a:t>
            </a:r>
            <a:endParaRPr lang="en-US" spc="2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212A35"/>
                </a:solidFill>
                <a:latin typeface="Arial"/>
                <a:cs typeface="Arial"/>
              </a:rPr>
              <a:t>Safeguarding</a:t>
            </a:r>
            <a:r>
              <a:rPr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212A35"/>
                </a:solidFill>
                <a:latin typeface="Arial"/>
                <a:cs typeface="Arial"/>
              </a:rPr>
              <a:t>Chi</a:t>
            </a:r>
            <a:r>
              <a:rPr lang="en-US" spc="25" dirty="0">
                <a:solidFill>
                  <a:srgbClr val="212A35"/>
                </a:solidFill>
                <a:latin typeface="Arial"/>
                <a:cs typeface="Arial"/>
              </a:rPr>
              <a:t>ldren</a:t>
            </a:r>
            <a:r>
              <a:rPr lang="en-GB" spc="25" dirty="0">
                <a:solidFill>
                  <a:srgbClr val="212A35"/>
                </a:solidFill>
                <a:latin typeface="Arial"/>
                <a:cs typeface="Arial"/>
              </a:rPr>
              <a:t> Procedures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pc="25" dirty="0">
                <a:latin typeface="Arial"/>
                <a:cs typeface="Arial"/>
              </a:rPr>
              <a:t>Promoting</a:t>
            </a:r>
            <a:r>
              <a:rPr lang="en-GB" spc="-20" dirty="0">
                <a:latin typeface="Arial"/>
                <a:cs typeface="Arial"/>
              </a:rPr>
              <a:t> </a:t>
            </a:r>
            <a:r>
              <a:rPr lang="en-GB" spc="25" dirty="0">
                <a:latin typeface="Arial"/>
                <a:cs typeface="Arial"/>
              </a:rPr>
              <a:t>Equality</a:t>
            </a:r>
            <a:endParaRPr lang="en-US" spc="2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212A35"/>
                </a:solidFill>
                <a:latin typeface="Arial"/>
                <a:cs typeface="Arial"/>
              </a:rPr>
              <a:t>Parking</a:t>
            </a:r>
            <a:endParaRPr lang="en-US" spc="25" dirty="0">
              <a:solidFill>
                <a:srgbClr val="212A35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C9CF2-171B-CE77-4E18-21817915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52" y="1714499"/>
            <a:ext cx="4361383" cy="29093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957" y="328422"/>
            <a:ext cx="10377170" cy="37099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301625" indent="-342900">
              <a:spcBef>
                <a:spcPts val="550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  <a:tab pos="1574165" algn="l"/>
              </a:tabLst>
            </a:pPr>
            <a:r>
              <a:rPr sz="1900" spc="-5" dirty="0">
                <a:latin typeface="Arial"/>
                <a:cs typeface="Arial"/>
              </a:rPr>
              <a:t>Toileting</a:t>
            </a:r>
            <a:r>
              <a:rPr sz="1900" spc="1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-	</a:t>
            </a:r>
            <a:r>
              <a:rPr lang="en-GB" sz="1900" spc="15" dirty="0">
                <a:latin typeface="Arial"/>
                <a:cs typeface="Arial"/>
              </a:rPr>
              <a:t>Please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encourage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children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6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use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the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toilet</a:t>
            </a:r>
            <a:r>
              <a:rPr lang="en-GB" sz="1900" spc="90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independently.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Please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teach </a:t>
            </a:r>
            <a:r>
              <a:rPr lang="en-GB" sz="1900" spc="-509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your</a:t>
            </a:r>
            <a:r>
              <a:rPr lang="en-GB" sz="1900" spc="9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child</a:t>
            </a:r>
            <a:r>
              <a:rPr lang="en-GB" sz="1900" spc="9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be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able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10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wipe</a:t>
            </a:r>
            <a:r>
              <a:rPr lang="en-GB" sz="1900" spc="12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themselves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with</a:t>
            </a:r>
            <a:r>
              <a:rPr lang="en-GB" sz="1900" spc="9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toilet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-5" dirty="0">
                <a:latin typeface="Arial"/>
                <a:cs typeface="Arial"/>
              </a:rPr>
              <a:t>paper.</a:t>
            </a:r>
            <a:endParaRPr sz="1900" dirty="0">
              <a:latin typeface="Arial"/>
              <a:cs typeface="Arial"/>
            </a:endParaRPr>
          </a:p>
          <a:p>
            <a:pPr marL="355600" marR="5080" indent="-342900">
              <a:spcBef>
                <a:spcPts val="1060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10" dirty="0">
                <a:latin typeface="Arial"/>
                <a:cs typeface="Arial"/>
              </a:rPr>
              <a:t>Eating.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Foundation children eat in the dining room with no other classes. There</a:t>
            </a:r>
            <a:r>
              <a:rPr lang="en-GB" sz="1900" spc="9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are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-5" dirty="0">
                <a:latin typeface="Arial"/>
                <a:cs typeface="Arial"/>
              </a:rPr>
              <a:t>a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number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of</a:t>
            </a:r>
            <a:r>
              <a:rPr lang="en-GB" sz="1900" spc="6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MSAs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who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support the children</a:t>
            </a:r>
            <a:r>
              <a:rPr lang="en-GB" sz="1900" spc="114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and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Foundation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staff also provide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support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for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first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couple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of </a:t>
            </a:r>
            <a:r>
              <a:rPr lang="en-GB" sz="1900" spc="10" dirty="0">
                <a:latin typeface="Arial"/>
                <a:cs typeface="Arial"/>
              </a:rPr>
              <a:t>weeks</a:t>
            </a:r>
            <a:r>
              <a:rPr lang="en-GB" sz="1900" spc="12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too.</a:t>
            </a:r>
            <a:r>
              <a:rPr lang="en-GB" sz="1900" spc="-25" dirty="0">
                <a:latin typeface="Arial"/>
                <a:cs typeface="Arial"/>
              </a:rPr>
              <a:t> </a:t>
            </a:r>
            <a:r>
              <a:rPr lang="en-GB" sz="1900" spc="-5" dirty="0">
                <a:latin typeface="Arial"/>
                <a:cs typeface="Arial"/>
              </a:rPr>
              <a:t>A</a:t>
            </a:r>
            <a:r>
              <a:rPr lang="en-GB" sz="1900" spc="-5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member</a:t>
            </a:r>
            <a:r>
              <a:rPr lang="en-GB" sz="1900" spc="12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of</a:t>
            </a:r>
            <a:r>
              <a:rPr lang="en-GB" sz="1900" spc="60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Foundation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stage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staff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will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be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present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every</a:t>
            </a:r>
            <a:r>
              <a:rPr lang="en-GB" sz="1900" spc="9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day</a:t>
            </a:r>
            <a:r>
              <a:rPr lang="en-GB" sz="1900" spc="9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after</a:t>
            </a:r>
            <a:r>
              <a:rPr lang="en-GB" sz="1900" spc="10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that,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for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the </a:t>
            </a:r>
            <a:r>
              <a:rPr lang="en-GB" sz="1900" spc="15" dirty="0">
                <a:latin typeface="Arial"/>
                <a:cs typeface="Arial"/>
              </a:rPr>
              <a:t> first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term, however, we do expect children to be able to feed themselves, preferably using cutlery.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-15" dirty="0">
                <a:latin typeface="Arial"/>
                <a:cs typeface="Arial"/>
              </a:rPr>
              <a:t>We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encourage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children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eat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and</a:t>
            </a:r>
            <a:r>
              <a:rPr lang="en-GB" sz="1900" spc="9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try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new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things. </a:t>
            </a:r>
            <a:r>
              <a:rPr lang="en-GB" sz="1900" spc="10" dirty="0">
                <a:latin typeface="Arial"/>
                <a:cs typeface="Arial"/>
              </a:rPr>
              <a:t>All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children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are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entitled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6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free </a:t>
            </a:r>
            <a:r>
              <a:rPr lang="en-GB" sz="1900" spc="20" dirty="0">
                <a:latin typeface="Arial"/>
                <a:cs typeface="Arial"/>
              </a:rPr>
              <a:t>universal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school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meals.</a:t>
            </a:r>
            <a:r>
              <a:rPr lang="en-GB" sz="1900" spc="110" dirty="0">
                <a:latin typeface="Arial"/>
                <a:cs typeface="Arial"/>
              </a:rPr>
              <a:t> </a:t>
            </a:r>
            <a:endParaRPr lang="en-US" sz="1900" spc="10" dirty="0">
              <a:latin typeface="Arial"/>
              <a:cs typeface="Arial"/>
            </a:endParaRPr>
          </a:p>
          <a:p>
            <a:pPr marL="355600" marR="5080" indent="-342900">
              <a:spcBef>
                <a:spcPts val="1060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GB" sz="1900" spc="10" dirty="0">
                <a:latin typeface="Arial"/>
                <a:cs typeface="Arial"/>
              </a:rPr>
              <a:t>Medical needs and allergies</a:t>
            </a:r>
          </a:p>
          <a:p>
            <a:pPr marL="355600" marR="5080" indent="-342900">
              <a:spcBef>
                <a:spcPts val="1060"/>
              </a:spcBef>
              <a:buClr>
                <a:srgbClr val="212A35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15" dirty="0">
                <a:latin typeface="Arial"/>
                <a:cs typeface="Arial"/>
              </a:rPr>
              <a:t>Starting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lang="en-US" sz="1900" spc="10" dirty="0">
                <a:latin typeface="Arial"/>
                <a:cs typeface="Arial"/>
              </a:rPr>
              <a:t>Reception</a:t>
            </a:r>
            <a:r>
              <a:rPr sz="1900" spc="16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Please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see</a:t>
            </a:r>
            <a:r>
              <a:rPr lang="en-GB" sz="1900" spc="85" dirty="0">
                <a:latin typeface="Arial"/>
                <a:cs typeface="Arial"/>
              </a:rPr>
              <a:t> sheet in welcome pack </a:t>
            </a:r>
            <a:r>
              <a:rPr lang="en-GB" sz="1900" spc="5" dirty="0">
                <a:latin typeface="Arial"/>
                <a:cs typeface="Arial"/>
              </a:rPr>
              <a:t>with</a:t>
            </a:r>
            <a:r>
              <a:rPr lang="en-GB" sz="1900" spc="9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ideas</a:t>
            </a:r>
            <a:r>
              <a:rPr lang="en-GB" sz="1900" spc="11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on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what</a:t>
            </a:r>
            <a:r>
              <a:rPr lang="en-GB" sz="1900" spc="114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you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can</a:t>
            </a:r>
            <a:r>
              <a:rPr lang="en-GB" sz="1900" spc="8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do</a:t>
            </a:r>
            <a:r>
              <a:rPr lang="en-GB" sz="1900" spc="80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to</a:t>
            </a:r>
            <a:r>
              <a:rPr lang="en-GB" sz="1900" spc="75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support </a:t>
            </a:r>
            <a:r>
              <a:rPr lang="en-GB" sz="1900" spc="-515" dirty="0">
                <a:latin typeface="Arial"/>
                <a:cs typeface="Arial"/>
              </a:rPr>
              <a:t> </a:t>
            </a:r>
            <a:r>
              <a:rPr lang="en-GB" sz="1900" spc="5" dirty="0">
                <a:latin typeface="Arial"/>
                <a:cs typeface="Arial"/>
              </a:rPr>
              <a:t>with</a:t>
            </a:r>
            <a:r>
              <a:rPr lang="en-GB" sz="1900" spc="100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their</a:t>
            </a:r>
            <a:r>
              <a:rPr lang="en-GB" sz="1900" spc="95" dirty="0">
                <a:latin typeface="Arial"/>
                <a:cs typeface="Arial"/>
              </a:rPr>
              <a:t> </a:t>
            </a:r>
            <a:r>
              <a:rPr lang="en-GB" sz="1900" spc="20" dirty="0">
                <a:latin typeface="Arial"/>
                <a:cs typeface="Arial"/>
              </a:rPr>
              <a:t>readiness</a:t>
            </a:r>
            <a:r>
              <a:rPr lang="en-GB" sz="1900" spc="105" dirty="0">
                <a:latin typeface="Arial"/>
                <a:cs typeface="Arial"/>
              </a:rPr>
              <a:t> </a:t>
            </a:r>
            <a:r>
              <a:rPr lang="en-GB" sz="1900" spc="10" dirty="0">
                <a:latin typeface="Arial"/>
                <a:cs typeface="Arial"/>
              </a:rPr>
              <a:t>for</a:t>
            </a:r>
            <a:r>
              <a:rPr lang="en-GB" sz="1900" spc="70" dirty="0">
                <a:latin typeface="Arial"/>
                <a:cs typeface="Arial"/>
              </a:rPr>
              <a:t> </a:t>
            </a:r>
            <a:r>
              <a:rPr lang="en-GB" sz="1900" spc="15" dirty="0">
                <a:latin typeface="Arial"/>
                <a:cs typeface="Arial"/>
              </a:rPr>
              <a:t>school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24" y="4049267"/>
            <a:ext cx="3252216" cy="2438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2667" y="4059935"/>
            <a:ext cx="3250691" cy="2438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9788" y="4059935"/>
            <a:ext cx="325069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798703"/>
            <a:ext cx="304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>
                <a:solidFill>
                  <a:srgbClr val="001F5F"/>
                </a:solidFill>
              </a:rPr>
              <a:t>WHAT</a:t>
            </a:r>
            <a:r>
              <a:rPr spc="25">
                <a:solidFill>
                  <a:srgbClr val="001F5F"/>
                </a:solidFill>
              </a:rPr>
              <a:t> </a:t>
            </a:r>
            <a:r>
              <a:rPr spc="30">
                <a:solidFill>
                  <a:srgbClr val="001F5F"/>
                </a:solidFill>
              </a:rPr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141" y="1595755"/>
            <a:ext cx="10482580" cy="20229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6200" marR="1033780">
              <a:lnSpc>
                <a:spcPts val="2160"/>
              </a:lnSpc>
              <a:spcBef>
                <a:spcPts val="1080"/>
              </a:spcBef>
              <a:buClr>
                <a:srgbClr val="212A35"/>
              </a:buClr>
              <a:tabLst>
                <a:tab pos="418465" algn="l"/>
                <a:tab pos="419100" algn="l"/>
              </a:tabLst>
            </a:pPr>
            <a:endParaRPr sz="2000" dirty="0">
              <a:latin typeface="Arial"/>
              <a:cs typeface="Arial"/>
            </a:endParaRPr>
          </a:p>
          <a:p>
            <a:pPr marL="419100" marR="466725" indent="-342900">
              <a:lnSpc>
                <a:spcPts val="2160"/>
              </a:lnSpc>
              <a:spcBef>
                <a:spcPts val="1080"/>
              </a:spcBef>
              <a:buClr>
                <a:srgbClr val="212A35"/>
              </a:buClr>
              <a:buChar char="•"/>
              <a:tabLst>
                <a:tab pos="418465" algn="l"/>
                <a:tab pos="419100" algn="l"/>
              </a:tabLst>
            </a:pPr>
            <a:r>
              <a:rPr sz="2000" spc="25" dirty="0">
                <a:latin typeface="Arial"/>
                <a:cs typeface="Arial"/>
              </a:rPr>
              <a:t>Parents/Carers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can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remain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contact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with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school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via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lang="en-US" sz="2000" spc="25" dirty="0">
                <a:latin typeface="Arial"/>
                <a:cs typeface="Arial"/>
              </a:rPr>
              <a:t>office</a:t>
            </a:r>
            <a:r>
              <a:rPr sz="2000" spc="25" dirty="0">
                <a:latin typeface="Arial"/>
                <a:cs typeface="Arial"/>
              </a:rPr>
              <a:t> email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address </a:t>
            </a:r>
            <a:r>
              <a:rPr sz="2000" spc="-54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US"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office@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bramcotehills.notts.sch.uk</a:t>
            </a:r>
            <a:r>
              <a:rPr sz="2000" spc="9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000" spc="9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US" sz="2000" spc="25" dirty="0">
                <a:latin typeface="Arial"/>
                <a:cs typeface="Arial"/>
              </a:rPr>
              <a:t>FAO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Mrs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Flewitt.</a:t>
            </a:r>
            <a:endParaRPr sz="2000" dirty="0">
              <a:latin typeface="Arial"/>
              <a:cs typeface="Arial"/>
            </a:endParaRPr>
          </a:p>
          <a:p>
            <a:pPr marL="419100" marR="92075" indent="-342900">
              <a:lnSpc>
                <a:spcPts val="2160"/>
              </a:lnSpc>
              <a:spcBef>
                <a:spcPts val="1085"/>
              </a:spcBef>
              <a:buClr>
                <a:srgbClr val="212A35"/>
              </a:buClr>
              <a:buChar char="•"/>
              <a:tabLst>
                <a:tab pos="418465" algn="l"/>
                <a:tab pos="419100" algn="l"/>
                <a:tab pos="3189605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will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post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lang="en-US" sz="2000" spc="10" dirty="0">
                <a:latin typeface="Arial"/>
                <a:cs typeface="Arial"/>
              </a:rPr>
              <a:t>any further </a:t>
            </a:r>
            <a:r>
              <a:rPr sz="2000" spc="25" dirty="0">
                <a:latin typeface="Arial"/>
                <a:cs typeface="Arial"/>
              </a:rPr>
              <a:t>information </a:t>
            </a:r>
            <a:r>
              <a:rPr sz="2000" spc="15" dirty="0">
                <a:latin typeface="Arial"/>
                <a:cs typeface="Arial"/>
              </a:rPr>
              <a:t>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school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website,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see </a:t>
            </a:r>
            <a:r>
              <a:rPr sz="2000" spc="3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www.bramcotehills.org</a:t>
            </a:r>
            <a:r>
              <a:rPr sz="2000" dirty="0">
                <a:latin typeface="Arial"/>
                <a:cs typeface="Arial"/>
              </a:rPr>
              <a:t>-</a:t>
            </a:r>
            <a:r>
              <a:rPr lang="en-US" sz="2000" spc="40" dirty="0">
                <a:latin typeface="Arial"/>
                <a:cs typeface="Arial"/>
              </a:rPr>
              <a:t> </a:t>
            </a:r>
            <a:r>
              <a:rPr lang="en-US" sz="2000" spc="25" dirty="0">
                <a:latin typeface="Arial"/>
                <a:cs typeface="Arial"/>
              </a:rPr>
              <a:t>Our School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–</a:t>
            </a:r>
            <a:r>
              <a:rPr lang="en-US" sz="2000" spc="60" dirty="0">
                <a:latin typeface="Arial"/>
                <a:cs typeface="Arial"/>
              </a:rPr>
              <a:t> Early Years Foundation Stage - </a:t>
            </a:r>
            <a:r>
              <a:rPr lang="en-US" sz="2000" spc="25" dirty="0">
                <a:latin typeface="Arial"/>
                <a:cs typeface="Arial"/>
              </a:rPr>
              <a:t>New</a:t>
            </a:r>
            <a:r>
              <a:rPr lang="en-US" sz="2000" spc="45" dirty="0">
                <a:latin typeface="Arial"/>
                <a:cs typeface="Arial"/>
              </a:rPr>
              <a:t> </a:t>
            </a:r>
            <a:r>
              <a:rPr lang="en-US" sz="2000" spc="20" dirty="0">
                <a:latin typeface="Arial"/>
                <a:cs typeface="Arial"/>
              </a:rPr>
              <a:t>Starters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20" dirty="0">
                <a:latin typeface="Arial"/>
                <a:cs typeface="Arial"/>
              </a:rPr>
              <a:t>New Starters 2026 -27</a:t>
            </a:r>
            <a:endParaRPr lang="en-US" sz="2000" spc="4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67" y="798703"/>
            <a:ext cx="857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/>
              <a:t>BRAMCOTE</a:t>
            </a:r>
            <a:r>
              <a:rPr spc="100"/>
              <a:t> </a:t>
            </a:r>
            <a:r>
              <a:rPr spc="30"/>
              <a:t>HILLS</a:t>
            </a:r>
            <a:r>
              <a:rPr spc="85"/>
              <a:t> </a:t>
            </a:r>
            <a:r>
              <a:rPr spc="15"/>
              <a:t>PRIMARY</a:t>
            </a:r>
            <a:r>
              <a:rPr spc="20"/>
              <a:t> </a:t>
            </a:r>
            <a:r>
              <a:rPr spc="35"/>
              <a:t>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5809" y="5228590"/>
            <a:ext cx="3217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>
                <a:solidFill>
                  <a:srgbClr val="212A35"/>
                </a:solidFill>
                <a:latin typeface="Arial"/>
                <a:cs typeface="Arial"/>
              </a:rPr>
              <a:t>Make</a:t>
            </a:r>
            <a:r>
              <a:rPr sz="1800" b="1" i="1" spc="-1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1800" b="1" i="1" spc="-2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212A35"/>
                </a:solidFill>
                <a:latin typeface="Arial"/>
                <a:cs typeface="Arial"/>
              </a:rPr>
              <a:t>Future</a:t>
            </a:r>
            <a:r>
              <a:rPr sz="1800" b="1" i="1" spc="-1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i="1" spc="-5">
                <a:solidFill>
                  <a:srgbClr val="212A35"/>
                </a:solidFill>
                <a:latin typeface="Arial"/>
                <a:cs typeface="Arial"/>
              </a:rPr>
              <a:t>Better</a:t>
            </a:r>
            <a:r>
              <a:rPr sz="1800" b="1" i="1" spc="-1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212A35"/>
                </a:solidFill>
                <a:latin typeface="Arial"/>
                <a:cs typeface="Arial"/>
              </a:rPr>
              <a:t>for</a:t>
            </a:r>
            <a:r>
              <a:rPr sz="1800" b="1" i="1" spc="-8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212A35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2B5DF-7DA7-4630-1B27-70E4CC2C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55" y="1938655"/>
            <a:ext cx="4468290" cy="2980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8345" marR="5080" indent="-1986280">
              <a:lnSpc>
                <a:spcPct val="100000"/>
              </a:lnSpc>
              <a:spcBef>
                <a:spcPts val="105"/>
              </a:spcBef>
            </a:pPr>
            <a:r>
              <a:rPr spc="35"/>
              <a:t>WELCOME</a:t>
            </a:r>
            <a:r>
              <a:rPr spc="65"/>
              <a:t> </a:t>
            </a:r>
            <a:r>
              <a:rPr spc="-20"/>
              <a:t>TO</a:t>
            </a:r>
            <a:r>
              <a:rPr spc="125"/>
              <a:t> </a:t>
            </a:r>
            <a:r>
              <a:rPr spc="35"/>
              <a:t>BRAMCOTE</a:t>
            </a:r>
            <a:r>
              <a:rPr spc="114"/>
              <a:t> </a:t>
            </a:r>
            <a:r>
              <a:rPr spc="30"/>
              <a:t>HILLS </a:t>
            </a:r>
            <a:r>
              <a:rPr spc="-1210"/>
              <a:t> </a:t>
            </a:r>
            <a:r>
              <a:rPr spc="10"/>
              <a:t>PRIMARY</a:t>
            </a:r>
            <a:r>
              <a:rPr spc="5"/>
              <a:t> </a:t>
            </a:r>
            <a:r>
              <a:rPr spc="35"/>
              <a:t>SCHOOL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7686" y="4948885"/>
            <a:ext cx="5097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5">
                <a:solidFill>
                  <a:srgbClr val="212A35"/>
                </a:solidFill>
                <a:latin typeface="Arial"/>
                <a:cs typeface="Arial"/>
              </a:rPr>
              <a:t>Make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800" b="1" i="1" spc="7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Future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5">
                <a:solidFill>
                  <a:srgbClr val="212A35"/>
                </a:solidFill>
                <a:latin typeface="Arial"/>
                <a:cs typeface="Arial"/>
              </a:rPr>
              <a:t>Better</a:t>
            </a:r>
            <a:r>
              <a:rPr sz="2800" b="1" i="1" spc="9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for</a:t>
            </a:r>
            <a:r>
              <a:rPr sz="2800" b="1" i="1" spc="-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C3D0C-581C-D444-DD22-31D1744F789A}"/>
              </a:ext>
            </a:extLst>
          </p:cNvPr>
          <p:cNvSpPr txBox="1"/>
          <p:nvPr/>
        </p:nvSpPr>
        <p:spPr>
          <a:xfrm>
            <a:off x="4143375" y="40056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Home - Bramcote Hills Primary School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7A638-003A-ECB4-D86F-12203D10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45" y="1842894"/>
            <a:ext cx="2753109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B9300-FFA6-3D33-E2C6-00E6767E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0706FF-D824-A0F9-7CFB-C539E5E4D0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8345" marR="5080" indent="-1986280">
              <a:lnSpc>
                <a:spcPct val="100000"/>
              </a:lnSpc>
              <a:spcBef>
                <a:spcPts val="105"/>
              </a:spcBef>
            </a:pPr>
            <a:r>
              <a:rPr spc="35"/>
              <a:t>WELCOME</a:t>
            </a:r>
            <a:r>
              <a:rPr spc="65"/>
              <a:t> </a:t>
            </a:r>
            <a:r>
              <a:rPr spc="-20"/>
              <a:t>TO</a:t>
            </a:r>
            <a:r>
              <a:rPr spc="125"/>
              <a:t> </a:t>
            </a:r>
            <a:r>
              <a:rPr spc="35"/>
              <a:t>BRAMCOTE</a:t>
            </a:r>
            <a:r>
              <a:rPr spc="114"/>
              <a:t> </a:t>
            </a:r>
            <a:r>
              <a:rPr spc="30"/>
              <a:t>HILLS </a:t>
            </a:r>
            <a:r>
              <a:rPr spc="-1210"/>
              <a:t> </a:t>
            </a:r>
            <a:r>
              <a:rPr spc="10"/>
              <a:t>PRIMARY</a:t>
            </a:r>
            <a:r>
              <a:rPr spc="5"/>
              <a:t> </a:t>
            </a:r>
            <a:r>
              <a:rPr spc="35"/>
              <a:t>SCHOOL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FD8C6E5-E225-D0C3-E79D-47A3FBD5A466}"/>
              </a:ext>
            </a:extLst>
          </p:cNvPr>
          <p:cNvSpPr txBox="1"/>
          <p:nvPr/>
        </p:nvSpPr>
        <p:spPr>
          <a:xfrm>
            <a:off x="3337686" y="4948885"/>
            <a:ext cx="5097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5">
                <a:solidFill>
                  <a:srgbClr val="212A35"/>
                </a:solidFill>
                <a:latin typeface="Arial"/>
                <a:cs typeface="Arial"/>
              </a:rPr>
              <a:t>Make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800" b="1" i="1" spc="7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Future</a:t>
            </a:r>
            <a:r>
              <a:rPr sz="2800" b="1" i="1" spc="9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5">
                <a:solidFill>
                  <a:srgbClr val="212A35"/>
                </a:solidFill>
                <a:latin typeface="Arial"/>
                <a:cs typeface="Arial"/>
              </a:rPr>
              <a:t>Better</a:t>
            </a:r>
            <a:r>
              <a:rPr sz="2800" b="1" i="1" spc="9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for</a:t>
            </a:r>
            <a:r>
              <a:rPr sz="2800" b="1" i="1" spc="-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800" b="1" i="1" spc="1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03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6882" y="444500"/>
            <a:ext cx="315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/>
              <a:t>WHO’S WHO?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1303" y="4846193"/>
            <a:ext cx="1767205" cy="91059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spc="-15">
                <a:solidFill>
                  <a:srgbClr val="212A35"/>
                </a:solidFill>
                <a:latin typeface="Arial"/>
                <a:cs typeface="Arial"/>
              </a:rPr>
              <a:t>Mr.</a:t>
            </a:r>
            <a:r>
              <a:rPr sz="2000" spc="-2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>
                <a:solidFill>
                  <a:srgbClr val="212A35"/>
                </a:solidFill>
                <a:latin typeface="Arial"/>
                <a:cs typeface="Arial"/>
              </a:rPr>
              <a:t>Pete</a:t>
            </a:r>
            <a:r>
              <a:rPr sz="2000" spc="-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212A35"/>
                </a:solidFill>
                <a:latin typeface="Arial"/>
                <a:cs typeface="Arial"/>
              </a:rPr>
              <a:t>Taylor</a:t>
            </a:r>
            <a:endParaRPr sz="20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080"/>
              </a:spcBef>
            </a:pPr>
            <a:r>
              <a:rPr sz="2000" spc="25">
                <a:solidFill>
                  <a:srgbClr val="212A35"/>
                </a:solidFill>
                <a:latin typeface="Arial"/>
                <a:cs typeface="Arial"/>
              </a:rPr>
              <a:t>Headteacher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900" y="4967478"/>
            <a:ext cx="2626972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sz="2000" spc="15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lang="en-US" sz="2000" spc="15">
                <a:solidFill>
                  <a:srgbClr val="212A35"/>
                </a:solidFill>
                <a:latin typeface="Arial"/>
                <a:cs typeface="Arial"/>
              </a:rPr>
              <a:t>rs Kerry White</a:t>
            </a:r>
          </a:p>
          <a:p>
            <a:pPr marL="73025">
              <a:lnSpc>
                <a:spcPct val="100000"/>
              </a:lnSpc>
              <a:spcBef>
                <a:spcPts val="95"/>
              </a:spcBef>
            </a:pPr>
            <a:endParaRPr lang="en-US" sz="800" spc="15">
              <a:solidFill>
                <a:srgbClr val="212A35"/>
              </a:solidFill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sz="2000" spc="10">
                <a:solidFill>
                  <a:srgbClr val="212A35"/>
                </a:solidFill>
                <a:latin typeface="Arial"/>
                <a:cs typeface="Arial"/>
              </a:rPr>
              <a:t>Deputy</a:t>
            </a:r>
            <a:r>
              <a:rPr sz="2000" spc="6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>
                <a:solidFill>
                  <a:srgbClr val="212A35"/>
                </a:solidFill>
                <a:latin typeface="Arial"/>
                <a:cs typeface="Arial"/>
              </a:rPr>
              <a:t>Headteacher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8940" y="4967477"/>
            <a:ext cx="2789161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95"/>
              </a:spcBef>
            </a:pPr>
            <a:r>
              <a:rPr sz="2000" spc="10">
                <a:solidFill>
                  <a:srgbClr val="212A35"/>
                </a:solidFill>
                <a:latin typeface="Arial"/>
                <a:cs typeface="Arial"/>
              </a:rPr>
              <a:t>Mrs.</a:t>
            </a:r>
            <a:r>
              <a:rPr sz="2000" spc="7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65">
                <a:solidFill>
                  <a:srgbClr val="212A35"/>
                </a:solidFill>
                <a:latin typeface="Arial"/>
                <a:cs typeface="Arial"/>
              </a:rPr>
              <a:t>Sue</a:t>
            </a:r>
            <a:r>
              <a:rPr sz="20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0">
                <a:solidFill>
                  <a:srgbClr val="212A35"/>
                </a:solidFill>
                <a:latin typeface="Arial"/>
                <a:cs typeface="Arial"/>
              </a:rPr>
              <a:t>Hewes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spc="15">
                <a:solidFill>
                  <a:srgbClr val="212A35"/>
                </a:solidFill>
                <a:latin typeface="Arial"/>
                <a:cs typeface="Arial"/>
              </a:rPr>
              <a:t>Assistant</a:t>
            </a:r>
            <a:r>
              <a:rPr sz="2000" spc="28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>
                <a:solidFill>
                  <a:srgbClr val="212A35"/>
                </a:solidFill>
                <a:latin typeface="Arial"/>
                <a:cs typeface="Arial"/>
              </a:rPr>
              <a:t>Headteacher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76057" y="2493009"/>
            <a:ext cx="2018030" cy="2358390"/>
            <a:chOff x="5067300" y="1159510"/>
            <a:chExt cx="1877695" cy="23583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5757" y="1248156"/>
              <a:ext cx="1680717" cy="2180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168" y="1246632"/>
              <a:ext cx="1701545" cy="21816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67300" y="1159509"/>
              <a:ext cx="1877695" cy="2358390"/>
            </a:xfrm>
            <a:custGeom>
              <a:avLst/>
              <a:gdLst/>
              <a:ahLst/>
              <a:cxnLst/>
              <a:rect l="l" t="t" r="r" b="b"/>
              <a:pathLst>
                <a:path w="1877695" h="2358390">
                  <a:moveTo>
                    <a:pt x="1806829" y="71120"/>
                  </a:moveTo>
                  <a:lnTo>
                    <a:pt x="1789176" y="71120"/>
                  </a:lnTo>
                  <a:lnTo>
                    <a:pt x="1789176" y="88900"/>
                  </a:lnTo>
                  <a:lnTo>
                    <a:pt x="1789176" y="2269490"/>
                  </a:lnTo>
                  <a:lnTo>
                    <a:pt x="88392" y="2269490"/>
                  </a:lnTo>
                  <a:lnTo>
                    <a:pt x="88392" y="88900"/>
                  </a:lnTo>
                  <a:lnTo>
                    <a:pt x="1789176" y="88900"/>
                  </a:lnTo>
                  <a:lnTo>
                    <a:pt x="178917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269490"/>
                  </a:lnTo>
                  <a:lnTo>
                    <a:pt x="70739" y="2287270"/>
                  </a:lnTo>
                  <a:lnTo>
                    <a:pt x="1806829" y="2287270"/>
                  </a:lnTo>
                  <a:lnTo>
                    <a:pt x="1806829" y="2269490"/>
                  </a:lnTo>
                  <a:lnTo>
                    <a:pt x="1806829" y="88900"/>
                  </a:lnTo>
                  <a:lnTo>
                    <a:pt x="1806829" y="88646"/>
                  </a:lnTo>
                  <a:lnTo>
                    <a:pt x="1806829" y="71120"/>
                  </a:lnTo>
                  <a:close/>
                </a:path>
                <a:path w="1877695" h="2358390">
                  <a:moveTo>
                    <a:pt x="187756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305050"/>
                  </a:lnTo>
                  <a:lnTo>
                    <a:pt x="0" y="2358390"/>
                  </a:lnTo>
                  <a:lnTo>
                    <a:pt x="1877568" y="2358390"/>
                  </a:lnTo>
                  <a:lnTo>
                    <a:pt x="1877568" y="2305050"/>
                  </a:lnTo>
                  <a:lnTo>
                    <a:pt x="53086" y="2305050"/>
                  </a:lnTo>
                  <a:lnTo>
                    <a:pt x="53086" y="53340"/>
                  </a:lnTo>
                  <a:lnTo>
                    <a:pt x="1824482" y="53340"/>
                  </a:lnTo>
                  <a:lnTo>
                    <a:pt x="1824482" y="2304796"/>
                  </a:lnTo>
                  <a:lnTo>
                    <a:pt x="1877568" y="2304796"/>
                  </a:lnTo>
                  <a:lnTo>
                    <a:pt x="1877568" y="53340"/>
                  </a:lnTo>
                  <a:lnTo>
                    <a:pt x="1877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771931" y="2512059"/>
            <a:ext cx="2018030" cy="2357120"/>
            <a:chOff x="8708135" y="2512060"/>
            <a:chExt cx="2018030" cy="23571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5003" y="2598420"/>
              <a:ext cx="1842516" cy="21823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08136" y="2512059"/>
              <a:ext cx="2018030" cy="2357120"/>
            </a:xfrm>
            <a:custGeom>
              <a:avLst/>
              <a:gdLst/>
              <a:ahLst/>
              <a:cxnLst/>
              <a:rect l="l" t="t" r="r" b="b"/>
              <a:pathLst>
                <a:path w="2018029" h="2357120">
                  <a:moveTo>
                    <a:pt x="1947037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2268220"/>
                  </a:lnTo>
                  <a:lnTo>
                    <a:pt x="70739" y="2286000"/>
                  </a:lnTo>
                  <a:lnTo>
                    <a:pt x="1947037" y="2286000"/>
                  </a:lnTo>
                  <a:lnTo>
                    <a:pt x="1947037" y="2268728"/>
                  </a:lnTo>
                  <a:lnTo>
                    <a:pt x="1947037" y="2268220"/>
                  </a:lnTo>
                  <a:lnTo>
                    <a:pt x="1947037" y="87884"/>
                  </a:lnTo>
                  <a:lnTo>
                    <a:pt x="1929384" y="87884"/>
                  </a:lnTo>
                  <a:lnTo>
                    <a:pt x="1929384" y="2268220"/>
                  </a:lnTo>
                  <a:lnTo>
                    <a:pt x="88392" y="2268220"/>
                  </a:lnTo>
                  <a:lnTo>
                    <a:pt x="88392" y="87630"/>
                  </a:lnTo>
                  <a:lnTo>
                    <a:pt x="1947037" y="87630"/>
                  </a:lnTo>
                  <a:lnTo>
                    <a:pt x="1947037" y="69850"/>
                  </a:lnTo>
                  <a:close/>
                </a:path>
                <a:path w="2018029" h="2357120">
                  <a:moveTo>
                    <a:pt x="2017776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303780"/>
                  </a:lnTo>
                  <a:lnTo>
                    <a:pt x="0" y="2357120"/>
                  </a:lnTo>
                  <a:lnTo>
                    <a:pt x="2017776" y="2357120"/>
                  </a:lnTo>
                  <a:lnTo>
                    <a:pt x="2017776" y="2304034"/>
                  </a:lnTo>
                  <a:lnTo>
                    <a:pt x="2017776" y="2303780"/>
                  </a:lnTo>
                  <a:lnTo>
                    <a:pt x="2017776" y="52578"/>
                  </a:lnTo>
                  <a:lnTo>
                    <a:pt x="1964690" y="52578"/>
                  </a:lnTo>
                  <a:lnTo>
                    <a:pt x="1964690" y="2303780"/>
                  </a:lnTo>
                  <a:lnTo>
                    <a:pt x="53086" y="2303780"/>
                  </a:lnTo>
                  <a:lnTo>
                    <a:pt x="53086" y="52070"/>
                  </a:lnTo>
                  <a:lnTo>
                    <a:pt x="2017776" y="52070"/>
                  </a:lnTo>
                  <a:lnTo>
                    <a:pt x="2017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62811" y="2493010"/>
            <a:ext cx="1922145" cy="2376170"/>
            <a:chOff x="1162811" y="2493010"/>
            <a:chExt cx="1922145" cy="23761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679" y="2580132"/>
              <a:ext cx="1746504" cy="22006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62812" y="2493009"/>
              <a:ext cx="1922145" cy="2376170"/>
            </a:xfrm>
            <a:custGeom>
              <a:avLst/>
              <a:gdLst/>
              <a:ahLst/>
              <a:cxnLst/>
              <a:rect l="l" t="t" r="r" b="b"/>
              <a:pathLst>
                <a:path w="1922145" h="2376170">
                  <a:moveTo>
                    <a:pt x="1851025" y="71120"/>
                  </a:moveTo>
                  <a:lnTo>
                    <a:pt x="1833372" y="71120"/>
                  </a:lnTo>
                  <a:lnTo>
                    <a:pt x="1833372" y="88900"/>
                  </a:lnTo>
                  <a:lnTo>
                    <a:pt x="1833372" y="2287270"/>
                  </a:lnTo>
                  <a:lnTo>
                    <a:pt x="88392" y="2287270"/>
                  </a:lnTo>
                  <a:lnTo>
                    <a:pt x="88392" y="88900"/>
                  </a:lnTo>
                  <a:lnTo>
                    <a:pt x="1833372" y="88900"/>
                  </a:lnTo>
                  <a:lnTo>
                    <a:pt x="1833372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2287270"/>
                  </a:lnTo>
                  <a:lnTo>
                    <a:pt x="70713" y="2305050"/>
                  </a:lnTo>
                  <a:lnTo>
                    <a:pt x="1851025" y="2305050"/>
                  </a:lnTo>
                  <a:lnTo>
                    <a:pt x="1851025" y="2287778"/>
                  </a:lnTo>
                  <a:lnTo>
                    <a:pt x="1851025" y="2287270"/>
                  </a:lnTo>
                  <a:lnTo>
                    <a:pt x="1851025" y="88900"/>
                  </a:lnTo>
                  <a:lnTo>
                    <a:pt x="1851025" y="88646"/>
                  </a:lnTo>
                  <a:lnTo>
                    <a:pt x="1851025" y="71120"/>
                  </a:lnTo>
                  <a:close/>
                </a:path>
                <a:path w="1922145" h="2376170">
                  <a:moveTo>
                    <a:pt x="1921764" y="0"/>
                  </a:moveTo>
                  <a:lnTo>
                    <a:pt x="1868678" y="0"/>
                  </a:lnTo>
                  <a:lnTo>
                    <a:pt x="1868678" y="53340"/>
                  </a:lnTo>
                  <a:lnTo>
                    <a:pt x="1868678" y="2322830"/>
                  </a:lnTo>
                  <a:lnTo>
                    <a:pt x="53035" y="2322830"/>
                  </a:lnTo>
                  <a:lnTo>
                    <a:pt x="53035" y="53340"/>
                  </a:lnTo>
                  <a:lnTo>
                    <a:pt x="1868678" y="53340"/>
                  </a:lnTo>
                  <a:lnTo>
                    <a:pt x="186867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322830"/>
                  </a:lnTo>
                  <a:lnTo>
                    <a:pt x="0" y="2376170"/>
                  </a:lnTo>
                  <a:lnTo>
                    <a:pt x="1921764" y="2376170"/>
                  </a:lnTo>
                  <a:lnTo>
                    <a:pt x="1921764" y="2323084"/>
                  </a:lnTo>
                  <a:lnTo>
                    <a:pt x="1921764" y="2322830"/>
                  </a:lnTo>
                  <a:lnTo>
                    <a:pt x="1921764" y="53340"/>
                  </a:lnTo>
                  <a:lnTo>
                    <a:pt x="1921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250063"/>
            <a:ext cx="1009179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/>
              <a:t>FOUNDATION</a:t>
            </a:r>
            <a:r>
              <a:rPr spc="35"/>
              <a:t> </a:t>
            </a:r>
            <a:r>
              <a:rPr spc="3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526" y="3396767"/>
            <a:ext cx="4135575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700"/>
              </a:spcBef>
            </a:pPr>
            <a:r>
              <a:rPr lang="en-US" sz="1600" spc="10">
                <a:solidFill>
                  <a:srgbClr val="212A35"/>
                </a:solidFill>
                <a:latin typeface="Arial"/>
                <a:cs typeface="Arial"/>
              </a:rPr>
              <a:t>      </a:t>
            </a:r>
            <a:r>
              <a:rPr sz="1600" spc="10">
                <a:solidFill>
                  <a:srgbClr val="212A35"/>
                </a:solidFill>
                <a:latin typeface="Arial"/>
                <a:cs typeface="Arial"/>
              </a:rPr>
              <a:t>Mrs</a:t>
            </a:r>
            <a:r>
              <a:rPr sz="1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0">
                <a:solidFill>
                  <a:srgbClr val="212A35"/>
                </a:solidFill>
                <a:latin typeface="Arial"/>
                <a:cs typeface="Arial"/>
              </a:rPr>
              <a:t>Flewitt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15">
                <a:solidFill>
                  <a:srgbClr val="212A35"/>
                </a:solidFill>
                <a:latin typeface="Arial"/>
                <a:cs typeface="Arial"/>
              </a:rPr>
              <a:t>Foundation</a:t>
            </a:r>
            <a:r>
              <a:rPr sz="1600" spc="10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0">
                <a:solidFill>
                  <a:srgbClr val="212A35"/>
                </a:solidFill>
                <a:latin typeface="Arial"/>
                <a:cs typeface="Arial"/>
              </a:rPr>
              <a:t>Lead</a:t>
            </a:r>
            <a:r>
              <a:rPr sz="1600" spc="5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1600" spc="7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5">
                <a:solidFill>
                  <a:srgbClr val="212A35"/>
                </a:solidFill>
                <a:latin typeface="Arial"/>
                <a:cs typeface="Arial"/>
              </a:rPr>
              <a:t>Diamonds</a:t>
            </a:r>
            <a:r>
              <a:rPr sz="1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-15">
                <a:solidFill>
                  <a:srgbClr val="212A35"/>
                </a:solidFill>
                <a:latin typeface="Arial"/>
                <a:cs typeface="Arial"/>
              </a:rPr>
              <a:t>Teacher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7665" y="3396767"/>
            <a:ext cx="2066924" cy="636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3035">
              <a:lnSpc>
                <a:spcPct val="131200"/>
              </a:lnSpc>
              <a:spcBef>
                <a:spcPts val="100"/>
              </a:spcBef>
            </a:pPr>
            <a:r>
              <a:rPr sz="1600" spc="55">
                <a:solidFill>
                  <a:srgbClr val="212A35"/>
                </a:solidFill>
                <a:latin typeface="Arial"/>
                <a:cs typeface="Arial"/>
              </a:rPr>
              <a:t>Mrs</a:t>
            </a:r>
            <a:r>
              <a:rPr sz="1600" spc="9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0">
                <a:solidFill>
                  <a:srgbClr val="212A35"/>
                </a:solidFill>
                <a:latin typeface="Arial"/>
                <a:cs typeface="Arial"/>
              </a:rPr>
              <a:t>Barnes</a:t>
            </a:r>
            <a:endParaRPr lang="en-US" sz="1600" spc="10">
              <a:solidFill>
                <a:srgbClr val="212A35"/>
              </a:solidFill>
              <a:latin typeface="Arial"/>
              <a:cs typeface="Arial"/>
            </a:endParaRPr>
          </a:p>
          <a:p>
            <a:pPr marL="165100" marR="5080" indent="-153035">
              <a:lnSpc>
                <a:spcPct val="131200"/>
              </a:lnSpc>
              <a:spcBef>
                <a:spcPts val="100"/>
              </a:spcBef>
            </a:pPr>
            <a:r>
              <a:rPr sz="1600" spc="15">
                <a:solidFill>
                  <a:srgbClr val="212A35"/>
                </a:solidFill>
                <a:latin typeface="Arial"/>
                <a:cs typeface="Arial"/>
              </a:rPr>
              <a:t>Diamonds</a:t>
            </a:r>
            <a:r>
              <a:rPr sz="1600" spc="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-15">
                <a:solidFill>
                  <a:srgbClr val="212A35"/>
                </a:solidFill>
                <a:latin typeface="Arial"/>
                <a:cs typeface="Arial"/>
              </a:rPr>
              <a:t>Teacher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5805" y="5637682"/>
            <a:ext cx="1765935" cy="623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2415">
              <a:lnSpc>
                <a:spcPct val="131300"/>
              </a:lnSpc>
              <a:spcBef>
                <a:spcPts val="100"/>
              </a:spcBef>
            </a:pPr>
            <a:r>
              <a:rPr sz="1600" spc="15" dirty="0">
                <a:solidFill>
                  <a:srgbClr val="212A35"/>
                </a:solidFill>
                <a:latin typeface="Arial"/>
                <a:cs typeface="Arial"/>
              </a:rPr>
              <a:t>Miss</a:t>
            </a:r>
            <a:r>
              <a:rPr sz="1600" spc="5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GB" sz="1600" spc="10" dirty="0">
                <a:solidFill>
                  <a:srgbClr val="212A35"/>
                </a:solidFill>
                <a:latin typeface="Arial"/>
                <a:cs typeface="Arial"/>
              </a:rPr>
              <a:t>Hobson</a:t>
            </a:r>
            <a:r>
              <a:rPr sz="16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12A35"/>
                </a:solidFill>
                <a:latin typeface="Arial"/>
                <a:cs typeface="Arial"/>
              </a:rPr>
              <a:t> Sapphires</a:t>
            </a:r>
            <a:r>
              <a:rPr sz="16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12A35"/>
                </a:solidFill>
                <a:latin typeface="Arial"/>
                <a:cs typeface="Arial"/>
              </a:rPr>
              <a:t>Teacher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84107" y="1054100"/>
            <a:ext cx="2052955" cy="2336800"/>
            <a:chOff x="8484107" y="1054100"/>
            <a:chExt cx="2052955" cy="23368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0975" y="1141476"/>
              <a:ext cx="1877568" cy="21610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84108" y="1054099"/>
              <a:ext cx="2052955" cy="2336800"/>
            </a:xfrm>
            <a:custGeom>
              <a:avLst/>
              <a:gdLst/>
              <a:ahLst/>
              <a:cxnLst/>
              <a:rect l="l" t="t" r="r" b="b"/>
              <a:pathLst>
                <a:path w="2052954" h="2336800">
                  <a:moveTo>
                    <a:pt x="1982089" y="71120"/>
                  </a:moveTo>
                  <a:lnTo>
                    <a:pt x="1964436" y="71120"/>
                  </a:lnTo>
                  <a:lnTo>
                    <a:pt x="1964436" y="88900"/>
                  </a:lnTo>
                  <a:lnTo>
                    <a:pt x="1964436" y="2247900"/>
                  </a:lnTo>
                  <a:lnTo>
                    <a:pt x="88392" y="2247900"/>
                  </a:lnTo>
                  <a:lnTo>
                    <a:pt x="88392" y="88900"/>
                  </a:lnTo>
                  <a:lnTo>
                    <a:pt x="1964436" y="88900"/>
                  </a:lnTo>
                  <a:lnTo>
                    <a:pt x="196443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247900"/>
                  </a:lnTo>
                  <a:lnTo>
                    <a:pt x="70739" y="2265680"/>
                  </a:lnTo>
                  <a:lnTo>
                    <a:pt x="1982089" y="2265680"/>
                  </a:lnTo>
                  <a:lnTo>
                    <a:pt x="1982089" y="2248408"/>
                  </a:lnTo>
                  <a:lnTo>
                    <a:pt x="1982089" y="2247900"/>
                  </a:lnTo>
                  <a:lnTo>
                    <a:pt x="1982089" y="88900"/>
                  </a:lnTo>
                  <a:lnTo>
                    <a:pt x="1982089" y="71120"/>
                  </a:lnTo>
                  <a:close/>
                </a:path>
                <a:path w="2052954" h="2336800">
                  <a:moveTo>
                    <a:pt x="205282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283460"/>
                  </a:lnTo>
                  <a:lnTo>
                    <a:pt x="0" y="2336800"/>
                  </a:lnTo>
                  <a:lnTo>
                    <a:pt x="2052828" y="2336800"/>
                  </a:lnTo>
                  <a:lnTo>
                    <a:pt x="2052828" y="2283714"/>
                  </a:lnTo>
                  <a:lnTo>
                    <a:pt x="2052828" y="2283460"/>
                  </a:lnTo>
                  <a:lnTo>
                    <a:pt x="2052828" y="53594"/>
                  </a:lnTo>
                  <a:lnTo>
                    <a:pt x="1999742" y="53594"/>
                  </a:lnTo>
                  <a:lnTo>
                    <a:pt x="1999742" y="2283460"/>
                  </a:lnTo>
                  <a:lnTo>
                    <a:pt x="53086" y="2283460"/>
                  </a:lnTo>
                  <a:lnTo>
                    <a:pt x="53086" y="53340"/>
                  </a:lnTo>
                  <a:lnTo>
                    <a:pt x="2052828" y="53340"/>
                  </a:lnTo>
                  <a:lnTo>
                    <a:pt x="2052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40536" y="1054099"/>
            <a:ext cx="1950720" cy="2368550"/>
            <a:chOff x="1240536" y="1023619"/>
            <a:chExt cx="1950720" cy="23990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9702" y="1112119"/>
              <a:ext cx="1763162" cy="22223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0536" y="1023619"/>
              <a:ext cx="1950720" cy="2399030"/>
            </a:xfrm>
            <a:custGeom>
              <a:avLst/>
              <a:gdLst/>
              <a:ahLst/>
              <a:cxnLst/>
              <a:rect l="l" t="t" r="r" b="b"/>
              <a:pathLst>
                <a:path w="1950720" h="2399029">
                  <a:moveTo>
                    <a:pt x="1879981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2311400"/>
                  </a:lnTo>
                  <a:lnTo>
                    <a:pt x="70739" y="2329180"/>
                  </a:lnTo>
                  <a:lnTo>
                    <a:pt x="1879981" y="2329180"/>
                  </a:lnTo>
                  <a:lnTo>
                    <a:pt x="1879981" y="2311400"/>
                  </a:lnTo>
                  <a:lnTo>
                    <a:pt x="88392" y="2311400"/>
                  </a:lnTo>
                  <a:lnTo>
                    <a:pt x="88392" y="88900"/>
                  </a:lnTo>
                  <a:lnTo>
                    <a:pt x="1862328" y="88900"/>
                  </a:lnTo>
                  <a:lnTo>
                    <a:pt x="1862328" y="2310892"/>
                  </a:lnTo>
                  <a:lnTo>
                    <a:pt x="1879981" y="2310892"/>
                  </a:lnTo>
                  <a:lnTo>
                    <a:pt x="1879981" y="88900"/>
                  </a:lnTo>
                  <a:lnTo>
                    <a:pt x="1879981" y="71120"/>
                  </a:lnTo>
                  <a:close/>
                </a:path>
                <a:path w="1950720" h="2399029">
                  <a:moveTo>
                    <a:pt x="195072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345690"/>
                  </a:lnTo>
                  <a:lnTo>
                    <a:pt x="0" y="2399030"/>
                  </a:lnTo>
                  <a:lnTo>
                    <a:pt x="1950720" y="2399030"/>
                  </a:lnTo>
                  <a:lnTo>
                    <a:pt x="1950720" y="2346198"/>
                  </a:lnTo>
                  <a:lnTo>
                    <a:pt x="1950720" y="2345690"/>
                  </a:lnTo>
                  <a:lnTo>
                    <a:pt x="1950720" y="53594"/>
                  </a:lnTo>
                  <a:lnTo>
                    <a:pt x="1897634" y="53594"/>
                  </a:lnTo>
                  <a:lnTo>
                    <a:pt x="1897634" y="2345690"/>
                  </a:lnTo>
                  <a:lnTo>
                    <a:pt x="53086" y="2345690"/>
                  </a:lnTo>
                  <a:lnTo>
                    <a:pt x="53086" y="53340"/>
                  </a:lnTo>
                  <a:lnTo>
                    <a:pt x="1950720" y="53340"/>
                  </a:lnTo>
                  <a:lnTo>
                    <a:pt x="1950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8CF9F19-7635-0029-7F69-E985DA95DC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759"/>
          <a:stretch>
            <a:fillRect/>
          </a:stretch>
        </p:blipFill>
        <p:spPr>
          <a:xfrm>
            <a:off x="5062537" y="2715972"/>
            <a:ext cx="2066925" cy="26925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892" y="254634"/>
            <a:ext cx="110684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/>
              <a:t>TEACHING</a:t>
            </a:r>
            <a:r>
              <a:rPr spc="-85"/>
              <a:t> </a:t>
            </a:r>
            <a:r>
              <a:rPr spc="10"/>
              <a:t>ASSISTANTS</a:t>
            </a:r>
            <a:r>
              <a:rPr lang="en-US" spc="10"/>
              <a:t> and CARE ASSISTANTS</a:t>
            </a:r>
            <a:endParaRPr spc="10"/>
          </a:p>
        </p:txBody>
      </p:sp>
      <p:sp>
        <p:nvSpPr>
          <p:cNvPr id="4" name="object 4"/>
          <p:cNvSpPr txBox="1"/>
          <p:nvPr/>
        </p:nvSpPr>
        <p:spPr>
          <a:xfrm>
            <a:off x="1333892" y="5253637"/>
            <a:ext cx="615998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0" dirty="0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lang="en-US" sz="1600" b="1" spc="20" dirty="0">
                <a:solidFill>
                  <a:srgbClr val="212A35"/>
                </a:solidFill>
                <a:latin typeface="Arial"/>
                <a:cs typeface="Arial"/>
              </a:rPr>
              <a:t>iss Lawson                                              Mrs Hessey</a:t>
            </a:r>
            <a:endParaRPr sz="1600" b="1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77DC46-F892-4DA7-A93D-B68CF50B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564" y="1888034"/>
            <a:ext cx="2417824" cy="312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657B70-C93D-4E87-8839-39D1EE4BCFC2}"/>
              </a:ext>
            </a:extLst>
          </p:cNvPr>
          <p:cNvSpPr txBox="1"/>
          <p:nvPr/>
        </p:nvSpPr>
        <p:spPr>
          <a:xfrm>
            <a:off x="8966200" y="5253637"/>
            <a:ext cx="17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Mrs</a:t>
            </a:r>
            <a:r>
              <a:rPr lang="en-US"/>
              <a:t> Holloway</a:t>
            </a:r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5CA149-808F-F860-729C-9B7DB730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92" y="2044827"/>
            <a:ext cx="2150970" cy="28679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object 8">
            <a:extLst>
              <a:ext uri="{FF2B5EF4-FFF2-40B4-BE49-F238E27FC236}">
                <a16:creationId xmlns:a16="http://schemas.microsoft.com/office/drawing/2014/main" id="{3B2FE810-D50A-92B7-AFEB-BA5082B23E9A}"/>
              </a:ext>
            </a:extLst>
          </p:cNvPr>
          <p:cNvGrpSpPr/>
          <p:nvPr/>
        </p:nvGrpSpPr>
        <p:grpSpPr>
          <a:xfrm>
            <a:off x="4887310" y="1849822"/>
            <a:ext cx="2606565" cy="3244170"/>
            <a:chOff x="6969252" y="2005329"/>
            <a:chExt cx="2453640" cy="2942590"/>
          </a:xfrm>
        </p:grpSpPr>
        <p:pic>
          <p:nvPicPr>
            <p:cNvPr id="5" name="object 9">
              <a:extLst>
                <a:ext uri="{FF2B5EF4-FFF2-40B4-BE49-F238E27FC236}">
                  <a16:creationId xmlns:a16="http://schemas.microsoft.com/office/drawing/2014/main" id="{8F5DAFE4-3C9C-3143-2E5C-A55FB1541E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0" y="2092451"/>
              <a:ext cx="2278379" cy="2767584"/>
            </a:xfrm>
            <a:prstGeom prst="rect">
              <a:avLst/>
            </a:prstGeom>
          </p:spPr>
        </p:pic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DFF707D-7B46-3F17-908A-9BF94F2755C0}"/>
                </a:ext>
              </a:extLst>
            </p:cNvPr>
            <p:cNvSpPr/>
            <p:nvPr/>
          </p:nvSpPr>
          <p:spPr>
            <a:xfrm>
              <a:off x="6969252" y="2005329"/>
              <a:ext cx="2453640" cy="2942590"/>
            </a:xfrm>
            <a:custGeom>
              <a:avLst/>
              <a:gdLst/>
              <a:ahLst/>
              <a:cxnLst/>
              <a:rect l="l" t="t" r="r" b="b"/>
              <a:pathLst>
                <a:path w="2453640" h="2942590">
                  <a:moveTo>
                    <a:pt x="245364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890520"/>
                  </a:lnTo>
                  <a:lnTo>
                    <a:pt x="0" y="2942590"/>
                  </a:lnTo>
                  <a:lnTo>
                    <a:pt x="2453640" y="2942590"/>
                  </a:lnTo>
                  <a:lnTo>
                    <a:pt x="2453640" y="2890520"/>
                  </a:lnTo>
                  <a:lnTo>
                    <a:pt x="53086" y="2890520"/>
                  </a:lnTo>
                  <a:lnTo>
                    <a:pt x="53086" y="53340"/>
                  </a:lnTo>
                  <a:lnTo>
                    <a:pt x="2400554" y="53340"/>
                  </a:lnTo>
                  <a:lnTo>
                    <a:pt x="2400554" y="2890012"/>
                  </a:lnTo>
                  <a:lnTo>
                    <a:pt x="2453640" y="2890012"/>
                  </a:lnTo>
                  <a:lnTo>
                    <a:pt x="2453640" y="53340"/>
                  </a:lnTo>
                  <a:lnTo>
                    <a:pt x="2453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93222EA0-86E8-06B3-9214-E923665567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9991" y="2076449"/>
              <a:ext cx="2312161" cy="2801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41" y="798703"/>
            <a:ext cx="563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/>
              <a:t>OTHER</a:t>
            </a:r>
            <a:r>
              <a:rPr spc="65"/>
              <a:t> </a:t>
            </a:r>
            <a:r>
              <a:rPr spc="35"/>
              <a:t>SUPPORT</a:t>
            </a:r>
            <a:r>
              <a:rPr spc="70"/>
              <a:t> </a:t>
            </a:r>
            <a:r>
              <a:rPr spc="-20"/>
              <a:t>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641" y="1489684"/>
            <a:ext cx="10114915" cy="3592195"/>
          </a:xfrm>
          <a:prstGeom prst="rect">
            <a:avLst/>
          </a:prstGeom>
        </p:spPr>
        <p:txBody>
          <a:bodyPr vert="horz" wrap="square" lIns="0" tIns="14986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There</a:t>
            </a:r>
            <a:r>
              <a:rPr sz="2000" spc="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numerous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other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key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staff</a:t>
            </a:r>
            <a:r>
              <a:rPr sz="200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who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you</a:t>
            </a:r>
            <a:r>
              <a:rPr sz="2000" spc="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will</a:t>
            </a:r>
            <a:r>
              <a:rPr sz="2000" spc="5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meet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or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be</a:t>
            </a:r>
            <a:r>
              <a:rPr sz="2000" spc="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aware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of.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Our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Office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staff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A35"/>
                </a:solidFill>
                <a:latin typeface="Arial"/>
                <a:cs typeface="Arial"/>
              </a:rPr>
              <a:t>–</a:t>
            </a:r>
            <a:r>
              <a:rPr lang="en-GB" sz="2000" spc="60" dirty="0">
                <a:solidFill>
                  <a:srgbClr val="212A35"/>
                </a:solidFill>
                <a:latin typeface="Arial"/>
                <a:cs typeface="Arial"/>
              </a:rPr>
              <a:t> 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rgbClr val="212A35"/>
                </a:solidFill>
                <a:latin typeface="Arial"/>
                <a:cs typeface="Arial"/>
              </a:rPr>
              <a:t>Mrs Niven, Miss Clowes, Mrs Saeed and Mrs Smith 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Our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Midday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US" sz="2000" spc="25" dirty="0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upervisors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 who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look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after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000" spc="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children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lunchtime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Our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 premises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staff,</a:t>
            </a:r>
            <a:r>
              <a:rPr lang="en-GB"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who</a:t>
            </a:r>
            <a:r>
              <a:rPr sz="2000" spc="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maintain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develop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our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building</a:t>
            </a:r>
            <a:endParaRPr sz="2000" dirty="0">
              <a:latin typeface="Arial"/>
              <a:cs typeface="Arial"/>
            </a:endParaRPr>
          </a:p>
          <a:p>
            <a:pPr marL="355600" marR="784860" indent="-342900"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Our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Governors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who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help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to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lead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school,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maybe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you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might</a:t>
            </a:r>
            <a:r>
              <a:rPr sz="2000" spc="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be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interested 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lang="en-GB" sz="2000" spc="10" dirty="0">
                <a:solidFill>
                  <a:srgbClr val="212A35"/>
                </a:solidFill>
                <a:latin typeface="Arial"/>
                <a:cs typeface="Arial"/>
              </a:rPr>
              <a:t> </a:t>
            </a:r>
            <a:r>
              <a:rPr sz="2000" spc="-5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becoming</a:t>
            </a:r>
            <a:r>
              <a:rPr sz="2000" dirty="0">
                <a:solidFill>
                  <a:srgbClr val="212A35"/>
                </a:solidFill>
                <a:latin typeface="Arial"/>
                <a:cs typeface="Arial"/>
              </a:rPr>
              <a:t> a</a:t>
            </a:r>
            <a:r>
              <a:rPr sz="2000" spc="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parent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governor </a:t>
            </a:r>
            <a:r>
              <a:rPr lang="en-US" sz="2000" spc="15" dirty="0">
                <a:solidFill>
                  <a:srgbClr val="212A35"/>
                </a:solidFill>
                <a:latin typeface="Arial"/>
                <a:cs typeface="Arial"/>
              </a:rPr>
              <a:t>in the future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spcBef>
                <a:spcPts val="10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Although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not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staff,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our </a:t>
            </a:r>
            <a:r>
              <a:rPr sz="2000" spc="-30" dirty="0">
                <a:solidFill>
                  <a:srgbClr val="212A35"/>
                </a:solidFill>
                <a:latin typeface="Arial"/>
                <a:cs typeface="Arial"/>
              </a:rPr>
              <a:t>PTA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(Parent </a:t>
            </a:r>
            <a:r>
              <a:rPr sz="2000" spc="-10" dirty="0">
                <a:solidFill>
                  <a:srgbClr val="212A35"/>
                </a:solidFill>
                <a:latin typeface="Arial"/>
                <a:cs typeface="Arial"/>
              </a:rPr>
              <a:t>Teacher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Association)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do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valuable work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for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lang="en-GB" sz="2000" spc="20" dirty="0">
                <a:solidFill>
                  <a:srgbClr val="212A35"/>
                </a:solidFill>
                <a:latin typeface="Arial"/>
                <a:cs typeface="Arial"/>
              </a:rPr>
              <a:t> 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school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you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may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be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interested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000" spc="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volunteering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to</a:t>
            </a:r>
            <a:r>
              <a:rPr sz="2000" spc="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help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them.</a:t>
            </a:r>
            <a:r>
              <a:rPr sz="2000" spc="-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They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 err="1">
                <a:solidFill>
                  <a:srgbClr val="212A35"/>
                </a:solidFill>
                <a:latin typeface="Arial"/>
                <a:cs typeface="Arial"/>
              </a:rPr>
              <a:t>organise</a:t>
            </a:r>
            <a:r>
              <a:rPr sz="2000" spc="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social</a:t>
            </a:r>
            <a:r>
              <a:rPr lang="en-GB" sz="2000" spc="25" dirty="0">
                <a:solidFill>
                  <a:srgbClr val="212A35"/>
                </a:solidFill>
                <a:latin typeface="Arial"/>
                <a:cs typeface="Arial"/>
              </a:rPr>
              <a:t> </a:t>
            </a:r>
            <a:r>
              <a:rPr sz="2000" spc="-5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events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raise</a:t>
            </a:r>
            <a:r>
              <a:rPr sz="2000" spc="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money</a:t>
            </a:r>
            <a:r>
              <a:rPr sz="2000" spc="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12A35"/>
                </a:solidFill>
                <a:latin typeface="Arial"/>
                <a:cs typeface="Arial"/>
              </a:rPr>
              <a:t>for</a:t>
            </a:r>
            <a:r>
              <a:rPr sz="2000" spc="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valuable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school</a:t>
            </a:r>
            <a:r>
              <a:rPr sz="2000" spc="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12A35"/>
                </a:solidFill>
                <a:latin typeface="Arial"/>
                <a:cs typeface="Arial"/>
              </a:rPr>
              <a:t>equipment.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4523" y="798703"/>
            <a:ext cx="481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/>
              <a:t>BRAMCOTE</a:t>
            </a:r>
            <a:r>
              <a:rPr spc="15"/>
              <a:t> </a:t>
            </a:r>
            <a:r>
              <a:rPr spc="35"/>
              <a:t>BELIEFS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641" y="1545463"/>
            <a:ext cx="10327640" cy="3736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66370" indent="-342900">
              <a:lnSpc>
                <a:spcPct val="8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5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delivering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5">
                <a:solidFill>
                  <a:srgbClr val="212A35"/>
                </a:solidFill>
                <a:latin typeface="Arial"/>
                <a:cs typeface="Arial"/>
              </a:rPr>
              <a:t>an</a:t>
            </a:r>
            <a:r>
              <a:rPr sz="2600" spc="4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exciting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broad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curriculum through </a:t>
            </a:r>
            <a:r>
              <a:rPr sz="2600" spc="-70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high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quality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teaching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innovation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having high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standards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6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developing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knowing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children </a:t>
            </a:r>
            <a:r>
              <a:rPr sz="2600" spc="15">
                <a:solidFill>
                  <a:srgbClr val="212A35"/>
                </a:solidFill>
                <a:latin typeface="Arial"/>
                <a:cs typeface="Arial"/>
              </a:rPr>
              <a:t>as</a:t>
            </a:r>
            <a:r>
              <a:rPr sz="2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individuals</a:t>
            </a:r>
            <a:endParaRPr sz="2600">
              <a:latin typeface="Arial"/>
              <a:cs typeface="Arial"/>
            </a:endParaRPr>
          </a:p>
          <a:p>
            <a:pPr marL="355600" marR="102235" indent="-342900">
              <a:lnSpc>
                <a:spcPts val="25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4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6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enabling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pupils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to</a:t>
            </a:r>
            <a:r>
              <a:rPr sz="2600" spc="6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become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well-rounded,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happy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and </a:t>
            </a:r>
            <a:r>
              <a:rPr sz="2600" spc="-70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confident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children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who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achieve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to</a:t>
            </a:r>
            <a:r>
              <a:rPr sz="2600" spc="5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best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15">
                <a:solidFill>
                  <a:srgbClr val="212A35"/>
                </a:solidFill>
                <a:latin typeface="Arial"/>
                <a:cs typeface="Arial"/>
              </a:rPr>
              <a:t>of</a:t>
            </a:r>
            <a:r>
              <a:rPr sz="2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their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ability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6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being inclusive </a:t>
            </a:r>
            <a:r>
              <a:rPr sz="2600" spc="15">
                <a:solidFill>
                  <a:srgbClr val="212A35"/>
                </a:solidFill>
                <a:latin typeface="Arial"/>
                <a:cs typeface="Arial"/>
              </a:rPr>
              <a:t>so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that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r>
              <a:rPr sz="2600" spc="5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children can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thrive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ts val="25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>
                <a:solidFill>
                  <a:srgbClr val="212A35"/>
                </a:solidFill>
                <a:latin typeface="Arial"/>
                <a:cs typeface="Arial"/>
              </a:rPr>
              <a:t>We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believe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5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working </a:t>
            </a:r>
            <a:r>
              <a:rPr sz="2600" spc="10">
                <a:solidFill>
                  <a:srgbClr val="212A35"/>
                </a:solidFill>
                <a:latin typeface="Arial"/>
                <a:cs typeface="Arial"/>
              </a:rPr>
              <a:t>in</a:t>
            </a:r>
            <a:r>
              <a:rPr sz="2600" spc="5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partnership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with</a:t>
            </a:r>
            <a:r>
              <a:rPr sz="2600" spc="4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our</a:t>
            </a:r>
            <a:r>
              <a:rPr sz="2600" spc="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community</a:t>
            </a:r>
            <a:r>
              <a:rPr sz="2600" spc="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2600" spc="4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other </a:t>
            </a:r>
            <a:r>
              <a:rPr sz="2600" spc="-70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2600" spc="25">
                <a:solidFill>
                  <a:srgbClr val="212A35"/>
                </a:solidFill>
                <a:latin typeface="Arial"/>
                <a:cs typeface="Arial"/>
              </a:rPr>
              <a:t>schools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641" y="631769"/>
            <a:ext cx="6075680" cy="487235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3600" b="1" spc="25">
                <a:solidFill>
                  <a:srgbClr val="212A35"/>
                </a:solidFill>
                <a:latin typeface="Arial"/>
                <a:cs typeface="Arial"/>
              </a:rPr>
              <a:t>OUR</a:t>
            </a:r>
            <a:r>
              <a:rPr sz="3600" b="1" spc="7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3600" b="1" spc="-20">
                <a:solidFill>
                  <a:srgbClr val="212A35"/>
                </a:solidFill>
                <a:latin typeface="Arial"/>
                <a:cs typeface="Arial"/>
              </a:rPr>
              <a:t>SPARK</a:t>
            </a:r>
            <a:r>
              <a:rPr sz="3600" b="1" spc="6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3600" b="1" spc="40">
                <a:solidFill>
                  <a:srgbClr val="212A35"/>
                </a:solidFill>
                <a:latin typeface="Arial"/>
                <a:cs typeface="Arial"/>
              </a:rPr>
              <a:t>CURRICULUM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25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3600" spc="25">
                <a:solidFill>
                  <a:srgbClr val="212A35"/>
                </a:solidFill>
                <a:latin typeface="Arial"/>
                <a:cs typeface="Arial"/>
              </a:rPr>
              <a:t>timulating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25">
                <a:solidFill>
                  <a:srgbClr val="212A35"/>
                </a:solidFill>
                <a:latin typeface="Arial"/>
                <a:cs typeface="Arial"/>
              </a:rPr>
              <a:t>P</a:t>
            </a:r>
            <a:r>
              <a:rPr sz="3600" spc="25">
                <a:solidFill>
                  <a:srgbClr val="212A35"/>
                </a:solidFill>
                <a:latin typeface="Arial"/>
                <a:cs typeface="Arial"/>
              </a:rPr>
              <a:t>urposeful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2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3600" spc="20">
                <a:solidFill>
                  <a:srgbClr val="212A35"/>
                </a:solidFill>
                <a:latin typeface="Arial"/>
                <a:cs typeface="Arial"/>
              </a:rPr>
              <a:t>spirational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25">
                <a:solidFill>
                  <a:srgbClr val="212A35"/>
                </a:solidFill>
                <a:latin typeface="Arial"/>
                <a:cs typeface="Arial"/>
              </a:rPr>
              <a:t>R</a:t>
            </a:r>
            <a:r>
              <a:rPr sz="3600" spc="25">
                <a:solidFill>
                  <a:srgbClr val="212A35"/>
                </a:solidFill>
                <a:latin typeface="Arial"/>
                <a:cs typeface="Arial"/>
              </a:rPr>
              <a:t>elevant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20">
                <a:solidFill>
                  <a:srgbClr val="212A35"/>
                </a:solidFill>
                <a:latin typeface="Arial"/>
                <a:cs typeface="Arial"/>
              </a:rPr>
              <a:t>K</a:t>
            </a:r>
            <a:r>
              <a:rPr sz="3600" spc="20">
                <a:solidFill>
                  <a:srgbClr val="212A35"/>
                </a:solidFill>
                <a:latin typeface="Arial"/>
                <a:cs typeface="Arial"/>
              </a:rPr>
              <a:t>nowledge</a:t>
            </a:r>
            <a:r>
              <a:rPr sz="360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3600" spc="20">
                <a:solidFill>
                  <a:srgbClr val="212A35"/>
                </a:solidFill>
                <a:latin typeface="Arial"/>
                <a:cs typeface="Arial"/>
              </a:rPr>
              <a:t>based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2d2d63-86e2-4f70-b8b7-f10aeb88c4a2">
      <Terms xmlns="http://schemas.microsoft.com/office/infopath/2007/PartnerControls"/>
    </lcf76f155ced4ddcb4097134ff3c332f>
    <TaxCatchAll xmlns="1512ac2c-8763-4662-9e08-8f888e6c9b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6D4F35A4F02438E54C4E314BB622F" ma:contentTypeVersion="19" ma:contentTypeDescription="Create a new document." ma:contentTypeScope="" ma:versionID="f837bd87edc96d4e0b9b086e8ce8fdf8">
  <xsd:schema xmlns:xsd="http://www.w3.org/2001/XMLSchema" xmlns:xs="http://www.w3.org/2001/XMLSchema" xmlns:p="http://schemas.microsoft.com/office/2006/metadata/properties" xmlns:ns2="822d2d63-86e2-4f70-b8b7-f10aeb88c4a2" xmlns:ns3="1512ac2c-8763-4662-9e08-8f888e6c9bf7" targetNamespace="http://schemas.microsoft.com/office/2006/metadata/properties" ma:root="true" ma:fieldsID="7042ed46ee48747796c316973491824d" ns2:_="" ns3:_="">
    <xsd:import namespace="822d2d63-86e2-4f70-b8b7-f10aeb88c4a2"/>
    <xsd:import namespace="1512ac2c-8763-4662-9e08-8f888e6c9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d2d63-86e2-4f70-b8b7-f10aeb88c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930bb6-0ef7-4f58-8a22-c1077ace6c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2ac2c-8763-4662-9e08-8f888e6c9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c57156-52a3-45a4-ae9c-647af681096c}" ma:internalName="TaxCatchAll" ma:showField="CatchAllData" ma:web="1512ac2c-8763-4662-9e08-8f888e6c9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59824-8CC0-43AA-BB29-C3BD28C98ECC}">
  <ds:schemaRefs>
    <ds:schemaRef ds:uri="1512ac2c-8763-4662-9e08-8f888e6c9bf7"/>
    <ds:schemaRef ds:uri="822d2d63-86e2-4f70-b8b7-f10aeb88c4a2"/>
    <ds:schemaRef ds:uri="e6037c8f-10aa-4e23-9844-f02370feb3ad"/>
    <ds:schemaRef ds:uri="eab52b4a-e474-455b-8c02-36efea4d11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26058B-2151-46C3-AC8B-4FB2AF686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5467C7-DD18-4783-8AB2-F25B3CF6C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2d2d63-86e2-4f70-b8b7-f10aeb88c4a2"/>
    <ds:schemaRef ds:uri="1512ac2c-8763-4662-9e08-8f888e6c9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988</Words>
  <Application>Microsoft Office PowerPoint</Application>
  <PresentationFormat>Widescreen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WELCOME TO BRAMCOTE HILLS  PRIMARY SCHOOL</vt:lpstr>
      <vt:lpstr>WELCOME TO BRAMCOTE HILLS  PRIMARY SCHOOL</vt:lpstr>
      <vt:lpstr>WELCOME TO BRAMCOTE HILLS  PRIMARY SCHOOL</vt:lpstr>
      <vt:lpstr>WHO’S WHO?</vt:lpstr>
      <vt:lpstr>FOUNDATION TEAM</vt:lpstr>
      <vt:lpstr>TEACHING ASSISTANTS and CARE ASSISTANTS</vt:lpstr>
      <vt:lpstr>OTHER SUPPORT STAFF</vt:lpstr>
      <vt:lpstr>BRAMCOTE BELIEFS</vt:lpstr>
      <vt:lpstr>PowerPoint Presentation</vt:lpstr>
      <vt:lpstr>OUR LEARNING POWERS THE 4 RS</vt:lpstr>
      <vt:lpstr>INDUCTION FOR YOUR CHILD</vt:lpstr>
      <vt:lpstr>Induction Programme</vt:lpstr>
      <vt:lpstr>Additional Opportunity – Park Visit</vt:lpstr>
      <vt:lpstr>September 2026</vt:lpstr>
      <vt:lpstr>ITEMS TO RETURN AT STAY &amp; PLAY VISITS</vt:lpstr>
      <vt:lpstr>MORE INFORMATION</vt:lpstr>
      <vt:lpstr>PowerPoint Presentation</vt:lpstr>
      <vt:lpstr>WHAT NEXT?</vt:lpstr>
      <vt:lpstr>BRAMCOTE HILLS PRIMARY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Bramcote Hills Primary School</dc:title>
  <dc:creator>Head</dc:creator>
  <cp:lastModifiedBy>Vicki Flewitt</cp:lastModifiedBy>
  <cp:revision>4</cp:revision>
  <cp:lastPrinted>2021-06-15T10:16:45Z</cp:lastPrinted>
  <dcterms:created xsi:type="dcterms:W3CDTF">2021-06-10T11:29:33Z</dcterms:created>
  <dcterms:modified xsi:type="dcterms:W3CDTF">2026-06-18T12:52:01Z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2021-06-10T00:00:00Z</vt:filetime>
  </property>
  <property fmtid="{D5CDD505-2E9C-101B-9397-08002B2CF9AE}" pid="5" name="ContentTypeId">
    <vt:lpwstr>0x010100A5D6D4F35A4F02438E54C4E314BB622F</vt:lpwstr>
  </property>
  <property fmtid="{D5CDD505-2E9C-101B-9397-08002B2CF9AE}" pid="6" name="MediaServiceImageTags">
    <vt:lpwstr/>
  </property>
</Properties>
</file>