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25"/>
  </p:notesMasterIdLst>
  <p:handoutMasterIdLst>
    <p:handoutMasterId r:id="rId26"/>
  </p:handoutMasterIdLst>
  <p:sldIdLst>
    <p:sldId id="432" r:id="rId2"/>
    <p:sldId id="435" r:id="rId3"/>
    <p:sldId id="437" r:id="rId4"/>
    <p:sldId id="438" r:id="rId5"/>
    <p:sldId id="436" r:id="rId6"/>
    <p:sldId id="440" r:id="rId7"/>
    <p:sldId id="464" r:id="rId8"/>
    <p:sldId id="443" r:id="rId9"/>
    <p:sldId id="441" r:id="rId10"/>
    <p:sldId id="465" r:id="rId11"/>
    <p:sldId id="413" r:id="rId12"/>
    <p:sldId id="457" r:id="rId13"/>
    <p:sldId id="458" r:id="rId14"/>
    <p:sldId id="459" r:id="rId15"/>
    <p:sldId id="433" r:id="rId16"/>
    <p:sldId id="460" r:id="rId17"/>
    <p:sldId id="461" r:id="rId18"/>
    <p:sldId id="462" r:id="rId19"/>
    <p:sldId id="425" r:id="rId20"/>
    <p:sldId id="414" r:id="rId21"/>
    <p:sldId id="415" r:id="rId22"/>
    <p:sldId id="463" r:id="rId23"/>
    <p:sldId id="34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anne Donald" initials="JD" lastIdx="1" clrIdx="0">
    <p:extLst>
      <p:ext uri="{19B8F6BF-5375-455C-9EA6-DF929625EA0E}">
        <p15:presenceInfo xmlns:p15="http://schemas.microsoft.com/office/powerpoint/2012/main" userId="S::Joanne.Donald@nottshc.nhs.uk::82fbf3e3-2963-4bc7-866a-81dd9dd220c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6FC"/>
    <a:srgbClr val="CC83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73009" autoAdjust="0"/>
  </p:normalViewPr>
  <p:slideViewPr>
    <p:cSldViewPr snapToGrid="0">
      <p:cViewPr varScale="1">
        <p:scale>
          <a:sx n="80" d="100"/>
          <a:sy n="80" d="100"/>
        </p:scale>
        <p:origin x="175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1" Type="http://schemas.openxmlformats.org/officeDocument/2006/relationships/image" Target="../media/image20.jpeg"/></Relationships>
</file>

<file path=ppt/diagrams/_rels/data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3D5EAC-A6A4-4CDE-B93E-DA1436F58F3B}"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GB"/>
        </a:p>
      </dgm:t>
    </dgm:pt>
    <dgm:pt modelId="{0CB379F1-C057-4C62-B858-FB482004C706}">
      <dgm:prSet/>
      <dgm:spPr/>
      <dgm:t>
        <a:bodyPr/>
        <a:lstStyle/>
        <a:p>
          <a:pPr algn="ctr" rtl="0"/>
          <a:r>
            <a:rPr lang="en-GB" dirty="0">
              <a:solidFill>
                <a:srgbClr val="0070C0"/>
              </a:solidFill>
              <a:latin typeface="Rockwell Condensed"/>
            </a:rPr>
            <a:t>WHO ARE THE MENTAL HEALTH SUPPORT TEAM? </a:t>
          </a:r>
        </a:p>
      </dgm:t>
    </dgm:pt>
    <dgm:pt modelId="{EE733A92-37FC-4626-919B-46F1AD055704}" type="parTrans" cxnId="{2BD6684B-0B66-48C1-813C-81D8D3E2709B}">
      <dgm:prSet/>
      <dgm:spPr/>
      <dgm:t>
        <a:bodyPr/>
        <a:lstStyle/>
        <a:p>
          <a:endParaRPr lang="en-GB"/>
        </a:p>
      </dgm:t>
    </dgm:pt>
    <dgm:pt modelId="{D1343FC7-C80C-4720-8C9B-B9CEA7FA15EF}" type="sibTrans" cxnId="{2BD6684B-0B66-48C1-813C-81D8D3E2709B}">
      <dgm:prSet/>
      <dgm:spPr/>
      <dgm:t>
        <a:bodyPr/>
        <a:lstStyle/>
        <a:p>
          <a:endParaRPr lang="en-GB"/>
        </a:p>
      </dgm:t>
    </dgm:pt>
    <dgm:pt modelId="{EF5EDE31-CB1A-4F9B-B1B7-CFD83FF8E3E2}">
      <dgm:prSet phldr="0"/>
      <dgm:spPr/>
      <dgm:t>
        <a:bodyPr/>
        <a:lstStyle/>
        <a:p>
          <a:pPr algn="ctr" rtl="0"/>
          <a:r>
            <a:rPr lang="en-GB" dirty="0">
              <a:solidFill>
                <a:srgbClr val="0070C0"/>
              </a:solidFill>
              <a:latin typeface="Rockwell Condensed"/>
            </a:rPr>
            <a:t>SUPPORT AND GUIDANCE</a:t>
          </a:r>
        </a:p>
      </dgm:t>
    </dgm:pt>
    <dgm:pt modelId="{31C985E9-26A7-455C-A448-D911E813ADD4}" type="parTrans" cxnId="{BA801FB0-68AB-439D-8AD0-8063E046E081}">
      <dgm:prSet/>
      <dgm:spPr/>
      <dgm:t>
        <a:bodyPr/>
        <a:lstStyle/>
        <a:p>
          <a:endParaRPr lang="en-GB"/>
        </a:p>
      </dgm:t>
    </dgm:pt>
    <dgm:pt modelId="{C47B6D11-936B-4026-A73F-AB8704217C14}" type="sibTrans" cxnId="{BA801FB0-68AB-439D-8AD0-8063E046E081}">
      <dgm:prSet/>
      <dgm:spPr/>
      <dgm:t>
        <a:bodyPr/>
        <a:lstStyle/>
        <a:p>
          <a:endParaRPr lang="en-GB"/>
        </a:p>
      </dgm:t>
    </dgm:pt>
    <dgm:pt modelId="{A3E44482-0B57-4150-8E28-944C8FBE2469}">
      <dgm:prSet phldr="0"/>
      <dgm:spPr/>
      <dgm:t>
        <a:bodyPr/>
        <a:lstStyle/>
        <a:p>
          <a:pPr algn="ctr" rtl="0"/>
          <a:r>
            <a:rPr lang="en-GB" dirty="0">
              <a:solidFill>
                <a:srgbClr val="0070C0"/>
              </a:solidFill>
              <a:latin typeface="Rockwell Condensed"/>
            </a:rPr>
            <a:t>HOW AND WHEN TO REFER</a:t>
          </a:r>
        </a:p>
      </dgm:t>
    </dgm:pt>
    <dgm:pt modelId="{99E22C18-D5A8-40C5-AA57-BF3B76AD7C2C}" type="parTrans" cxnId="{BAFCCA5E-9C21-4AED-A768-62DD36FB862F}">
      <dgm:prSet/>
      <dgm:spPr/>
      <dgm:t>
        <a:bodyPr/>
        <a:lstStyle/>
        <a:p>
          <a:endParaRPr lang="en-GB"/>
        </a:p>
      </dgm:t>
    </dgm:pt>
    <dgm:pt modelId="{2E371E00-FE6D-4DD4-8905-B52F88C94670}" type="sibTrans" cxnId="{BAFCCA5E-9C21-4AED-A768-62DD36FB862F}">
      <dgm:prSet/>
      <dgm:spPr/>
      <dgm:t>
        <a:bodyPr/>
        <a:lstStyle/>
        <a:p>
          <a:endParaRPr lang="en-GB"/>
        </a:p>
      </dgm:t>
    </dgm:pt>
    <dgm:pt modelId="{8B9F3DA6-6BBC-4D5C-961A-738025D83841}">
      <dgm:prSet/>
      <dgm:spPr/>
      <dgm:t>
        <a:bodyPr/>
        <a:lstStyle/>
        <a:p>
          <a:pPr algn="ctr" rtl="0"/>
          <a:r>
            <a:rPr lang="en-GB">
              <a:solidFill>
                <a:srgbClr val="0070C0"/>
              </a:solidFill>
              <a:latin typeface="Rockwell Condensed"/>
            </a:rPr>
            <a:t>ANXIETY AND LOW MOOD IN CHILDREN</a:t>
          </a:r>
          <a:endParaRPr lang="en-GB" dirty="0">
            <a:solidFill>
              <a:srgbClr val="0070C0"/>
            </a:solidFill>
            <a:latin typeface="Rockwell Condensed"/>
          </a:endParaRPr>
        </a:p>
      </dgm:t>
    </dgm:pt>
    <dgm:pt modelId="{71DFA4DA-F1F8-4295-B94B-46EA3CAC72E2}" type="parTrans" cxnId="{8612864C-9B13-4838-B5A3-6D8F4BF8AB7D}">
      <dgm:prSet/>
      <dgm:spPr/>
    </dgm:pt>
    <dgm:pt modelId="{76EBF05F-649A-42DF-8E76-DDCBDDBEF671}" type="sibTrans" cxnId="{8612864C-9B13-4838-B5A3-6D8F4BF8AB7D}">
      <dgm:prSet/>
      <dgm:spPr/>
    </dgm:pt>
    <dgm:pt modelId="{35B5774B-8240-4811-AEDB-3105B5D55E53}" type="pres">
      <dgm:prSet presAssocID="{443D5EAC-A6A4-4CDE-B93E-DA1436F58F3B}" presName="vert0" presStyleCnt="0">
        <dgm:presLayoutVars>
          <dgm:dir/>
          <dgm:animOne val="branch"/>
          <dgm:animLvl val="lvl"/>
        </dgm:presLayoutVars>
      </dgm:prSet>
      <dgm:spPr/>
    </dgm:pt>
    <dgm:pt modelId="{A9436FDC-7C56-490B-8A03-40A69D48D6AA}" type="pres">
      <dgm:prSet presAssocID="{0CB379F1-C057-4C62-B858-FB482004C706}" presName="thickLine" presStyleLbl="alignNode1" presStyleIdx="0" presStyleCnt="4"/>
      <dgm:spPr/>
    </dgm:pt>
    <dgm:pt modelId="{38FC379D-5AEA-4F0D-97FF-847178BD4D2C}" type="pres">
      <dgm:prSet presAssocID="{0CB379F1-C057-4C62-B858-FB482004C706}" presName="horz1" presStyleCnt="0"/>
      <dgm:spPr/>
    </dgm:pt>
    <dgm:pt modelId="{8F4E3D36-B7FD-4CC4-931C-E37962A147B3}" type="pres">
      <dgm:prSet presAssocID="{0CB379F1-C057-4C62-B858-FB482004C706}" presName="tx1" presStyleLbl="revTx" presStyleIdx="0" presStyleCnt="4"/>
      <dgm:spPr/>
    </dgm:pt>
    <dgm:pt modelId="{C04D271A-43A3-407A-98B1-86B33A583201}" type="pres">
      <dgm:prSet presAssocID="{0CB379F1-C057-4C62-B858-FB482004C706}" presName="vert1" presStyleCnt="0"/>
      <dgm:spPr/>
    </dgm:pt>
    <dgm:pt modelId="{8D0EC241-F5B9-42D9-A73A-BE5B9BB835A8}" type="pres">
      <dgm:prSet presAssocID="{8B9F3DA6-6BBC-4D5C-961A-738025D83841}" presName="thickLine" presStyleLbl="alignNode1" presStyleIdx="1" presStyleCnt="4"/>
      <dgm:spPr/>
    </dgm:pt>
    <dgm:pt modelId="{D76E9D4F-C2B4-46D8-B94A-CD2ED882828D}" type="pres">
      <dgm:prSet presAssocID="{8B9F3DA6-6BBC-4D5C-961A-738025D83841}" presName="horz1" presStyleCnt="0"/>
      <dgm:spPr/>
    </dgm:pt>
    <dgm:pt modelId="{39420E7E-DBA6-4399-BB54-7A0F5F0E5581}" type="pres">
      <dgm:prSet presAssocID="{8B9F3DA6-6BBC-4D5C-961A-738025D83841}" presName="tx1" presStyleLbl="revTx" presStyleIdx="1" presStyleCnt="4"/>
      <dgm:spPr/>
    </dgm:pt>
    <dgm:pt modelId="{BC153970-92FC-4C4F-96EF-0D787548BCF4}" type="pres">
      <dgm:prSet presAssocID="{8B9F3DA6-6BBC-4D5C-961A-738025D83841}" presName="vert1" presStyleCnt="0"/>
      <dgm:spPr/>
    </dgm:pt>
    <dgm:pt modelId="{CCFA6547-034F-4778-B7B9-708C7D830990}" type="pres">
      <dgm:prSet presAssocID="{EF5EDE31-CB1A-4F9B-B1B7-CFD83FF8E3E2}" presName="thickLine" presStyleLbl="alignNode1" presStyleIdx="2" presStyleCnt="4"/>
      <dgm:spPr/>
    </dgm:pt>
    <dgm:pt modelId="{5984E81A-7569-47FD-A3DA-C6A7A3179216}" type="pres">
      <dgm:prSet presAssocID="{EF5EDE31-CB1A-4F9B-B1B7-CFD83FF8E3E2}" presName="horz1" presStyleCnt="0"/>
      <dgm:spPr/>
    </dgm:pt>
    <dgm:pt modelId="{4D3888EA-E8E0-4014-94CD-84DA716E7251}" type="pres">
      <dgm:prSet presAssocID="{EF5EDE31-CB1A-4F9B-B1B7-CFD83FF8E3E2}" presName="tx1" presStyleLbl="revTx" presStyleIdx="2" presStyleCnt="4"/>
      <dgm:spPr/>
    </dgm:pt>
    <dgm:pt modelId="{7F5BDEA7-EF01-4CE5-A6CC-C3F2D478120F}" type="pres">
      <dgm:prSet presAssocID="{EF5EDE31-CB1A-4F9B-B1B7-CFD83FF8E3E2}" presName="vert1" presStyleCnt="0"/>
      <dgm:spPr/>
    </dgm:pt>
    <dgm:pt modelId="{B1EF9F92-1410-4AAD-BC07-3B75A573B86C}" type="pres">
      <dgm:prSet presAssocID="{A3E44482-0B57-4150-8E28-944C8FBE2469}" presName="thickLine" presStyleLbl="alignNode1" presStyleIdx="3" presStyleCnt="4"/>
      <dgm:spPr/>
    </dgm:pt>
    <dgm:pt modelId="{37D10CB9-B5DF-4121-8F31-95E5C6E3318E}" type="pres">
      <dgm:prSet presAssocID="{A3E44482-0B57-4150-8E28-944C8FBE2469}" presName="horz1" presStyleCnt="0"/>
      <dgm:spPr/>
    </dgm:pt>
    <dgm:pt modelId="{6A4F57B0-3390-457C-8DC9-CAF43912A9E4}" type="pres">
      <dgm:prSet presAssocID="{A3E44482-0B57-4150-8E28-944C8FBE2469}" presName="tx1" presStyleLbl="revTx" presStyleIdx="3" presStyleCnt="4"/>
      <dgm:spPr/>
    </dgm:pt>
    <dgm:pt modelId="{AE088A0D-08BE-4C66-8497-3298F588BE71}" type="pres">
      <dgm:prSet presAssocID="{A3E44482-0B57-4150-8E28-944C8FBE2469}" presName="vert1" presStyleCnt="0"/>
      <dgm:spPr/>
    </dgm:pt>
  </dgm:ptLst>
  <dgm:cxnLst>
    <dgm:cxn modelId="{35E89A28-61B5-46C0-9184-7B915EE3663B}" type="presOf" srcId="{8B9F3DA6-6BBC-4D5C-961A-738025D83841}" destId="{39420E7E-DBA6-4399-BB54-7A0F5F0E5581}" srcOrd="0" destOrd="0" presId="urn:microsoft.com/office/officeart/2008/layout/LinedList"/>
    <dgm:cxn modelId="{4FF2B931-C8DE-44E4-81E4-604BDCB5C825}" type="presOf" srcId="{A3E44482-0B57-4150-8E28-944C8FBE2469}" destId="{6A4F57B0-3390-457C-8DC9-CAF43912A9E4}" srcOrd="0" destOrd="0" presId="urn:microsoft.com/office/officeart/2008/layout/LinedList"/>
    <dgm:cxn modelId="{BAFCCA5E-9C21-4AED-A768-62DD36FB862F}" srcId="{443D5EAC-A6A4-4CDE-B93E-DA1436F58F3B}" destId="{A3E44482-0B57-4150-8E28-944C8FBE2469}" srcOrd="3" destOrd="0" parTransId="{99E22C18-D5A8-40C5-AA57-BF3B76AD7C2C}" sibTransId="{2E371E00-FE6D-4DD4-8905-B52F88C94670}"/>
    <dgm:cxn modelId="{872E5843-F338-4FA9-A1E7-387675FB982B}" type="presOf" srcId="{EF5EDE31-CB1A-4F9B-B1B7-CFD83FF8E3E2}" destId="{4D3888EA-E8E0-4014-94CD-84DA716E7251}" srcOrd="0" destOrd="0" presId="urn:microsoft.com/office/officeart/2008/layout/LinedList"/>
    <dgm:cxn modelId="{2BD6684B-0B66-48C1-813C-81D8D3E2709B}" srcId="{443D5EAC-A6A4-4CDE-B93E-DA1436F58F3B}" destId="{0CB379F1-C057-4C62-B858-FB482004C706}" srcOrd="0" destOrd="0" parTransId="{EE733A92-37FC-4626-919B-46F1AD055704}" sibTransId="{D1343FC7-C80C-4720-8C9B-B9CEA7FA15EF}"/>
    <dgm:cxn modelId="{8612864C-9B13-4838-B5A3-6D8F4BF8AB7D}" srcId="{443D5EAC-A6A4-4CDE-B93E-DA1436F58F3B}" destId="{8B9F3DA6-6BBC-4D5C-961A-738025D83841}" srcOrd="1" destOrd="0" parTransId="{71DFA4DA-F1F8-4295-B94B-46EA3CAC72E2}" sibTransId="{76EBF05F-649A-42DF-8E76-DDCBDDBEF671}"/>
    <dgm:cxn modelId="{BA801FB0-68AB-439D-8AD0-8063E046E081}" srcId="{443D5EAC-A6A4-4CDE-B93E-DA1436F58F3B}" destId="{EF5EDE31-CB1A-4F9B-B1B7-CFD83FF8E3E2}" srcOrd="2" destOrd="0" parTransId="{31C985E9-26A7-455C-A448-D911E813ADD4}" sibTransId="{C47B6D11-936B-4026-A73F-AB8704217C14}"/>
    <dgm:cxn modelId="{B3AA8AD9-0B02-476F-91A1-678DE0860741}" type="presOf" srcId="{443D5EAC-A6A4-4CDE-B93E-DA1436F58F3B}" destId="{35B5774B-8240-4811-AEDB-3105B5D55E53}" srcOrd="0" destOrd="0" presId="urn:microsoft.com/office/officeart/2008/layout/LinedList"/>
    <dgm:cxn modelId="{A99EBBF3-0386-4F20-AF3F-BE6B8BD63FCD}" type="presOf" srcId="{0CB379F1-C057-4C62-B858-FB482004C706}" destId="{8F4E3D36-B7FD-4CC4-931C-E37962A147B3}" srcOrd="0" destOrd="0" presId="urn:microsoft.com/office/officeart/2008/layout/LinedList"/>
    <dgm:cxn modelId="{63B11E47-C683-4F82-B96D-0FEA7749F0AB}" type="presParOf" srcId="{35B5774B-8240-4811-AEDB-3105B5D55E53}" destId="{A9436FDC-7C56-490B-8A03-40A69D48D6AA}" srcOrd="0" destOrd="0" presId="urn:microsoft.com/office/officeart/2008/layout/LinedList"/>
    <dgm:cxn modelId="{0C417CDF-6EAF-47CA-BE87-9268DA2507D2}" type="presParOf" srcId="{35B5774B-8240-4811-AEDB-3105B5D55E53}" destId="{38FC379D-5AEA-4F0D-97FF-847178BD4D2C}" srcOrd="1" destOrd="0" presId="urn:microsoft.com/office/officeart/2008/layout/LinedList"/>
    <dgm:cxn modelId="{B11AF4D6-125E-4999-85A9-4EF862C49917}" type="presParOf" srcId="{38FC379D-5AEA-4F0D-97FF-847178BD4D2C}" destId="{8F4E3D36-B7FD-4CC4-931C-E37962A147B3}" srcOrd="0" destOrd="0" presId="urn:microsoft.com/office/officeart/2008/layout/LinedList"/>
    <dgm:cxn modelId="{CE38463A-7875-4EC0-B645-0F11A1471AA7}" type="presParOf" srcId="{38FC379D-5AEA-4F0D-97FF-847178BD4D2C}" destId="{C04D271A-43A3-407A-98B1-86B33A583201}" srcOrd="1" destOrd="0" presId="urn:microsoft.com/office/officeart/2008/layout/LinedList"/>
    <dgm:cxn modelId="{34812984-2DFD-44AE-B71D-A80B5494CFBD}" type="presParOf" srcId="{35B5774B-8240-4811-AEDB-3105B5D55E53}" destId="{8D0EC241-F5B9-42D9-A73A-BE5B9BB835A8}" srcOrd="2" destOrd="0" presId="urn:microsoft.com/office/officeart/2008/layout/LinedList"/>
    <dgm:cxn modelId="{77F487D8-C0B8-4A87-807F-391E5079535E}" type="presParOf" srcId="{35B5774B-8240-4811-AEDB-3105B5D55E53}" destId="{D76E9D4F-C2B4-46D8-B94A-CD2ED882828D}" srcOrd="3" destOrd="0" presId="urn:microsoft.com/office/officeart/2008/layout/LinedList"/>
    <dgm:cxn modelId="{C45D19F0-F1E5-451E-900A-2EA097AD71E5}" type="presParOf" srcId="{D76E9D4F-C2B4-46D8-B94A-CD2ED882828D}" destId="{39420E7E-DBA6-4399-BB54-7A0F5F0E5581}" srcOrd="0" destOrd="0" presId="urn:microsoft.com/office/officeart/2008/layout/LinedList"/>
    <dgm:cxn modelId="{6CDEBD06-7BB7-44DC-9DE2-8B30BBE5757E}" type="presParOf" srcId="{D76E9D4F-C2B4-46D8-B94A-CD2ED882828D}" destId="{BC153970-92FC-4C4F-96EF-0D787548BCF4}" srcOrd="1" destOrd="0" presId="urn:microsoft.com/office/officeart/2008/layout/LinedList"/>
    <dgm:cxn modelId="{ECE9AFCD-DE9F-4DF1-A761-7A7B78B93727}" type="presParOf" srcId="{35B5774B-8240-4811-AEDB-3105B5D55E53}" destId="{CCFA6547-034F-4778-B7B9-708C7D830990}" srcOrd="4" destOrd="0" presId="urn:microsoft.com/office/officeart/2008/layout/LinedList"/>
    <dgm:cxn modelId="{95908112-E8A9-4972-A68D-BE7C414665B1}" type="presParOf" srcId="{35B5774B-8240-4811-AEDB-3105B5D55E53}" destId="{5984E81A-7569-47FD-A3DA-C6A7A3179216}" srcOrd="5" destOrd="0" presId="urn:microsoft.com/office/officeart/2008/layout/LinedList"/>
    <dgm:cxn modelId="{659A8E6B-D239-480D-9C93-CAB01F6F2F12}" type="presParOf" srcId="{5984E81A-7569-47FD-A3DA-C6A7A3179216}" destId="{4D3888EA-E8E0-4014-94CD-84DA716E7251}" srcOrd="0" destOrd="0" presId="urn:microsoft.com/office/officeart/2008/layout/LinedList"/>
    <dgm:cxn modelId="{CDF135F7-141E-4AE6-95EF-0AF5BA406DEE}" type="presParOf" srcId="{5984E81A-7569-47FD-A3DA-C6A7A3179216}" destId="{7F5BDEA7-EF01-4CE5-A6CC-C3F2D478120F}" srcOrd="1" destOrd="0" presId="urn:microsoft.com/office/officeart/2008/layout/LinedList"/>
    <dgm:cxn modelId="{984EEDF3-9704-420F-8432-0938AB7756A5}" type="presParOf" srcId="{35B5774B-8240-4811-AEDB-3105B5D55E53}" destId="{B1EF9F92-1410-4AAD-BC07-3B75A573B86C}" srcOrd="6" destOrd="0" presId="urn:microsoft.com/office/officeart/2008/layout/LinedList"/>
    <dgm:cxn modelId="{CF4C10BD-8DF3-4DF7-9145-AF506D2EC8D3}" type="presParOf" srcId="{35B5774B-8240-4811-AEDB-3105B5D55E53}" destId="{37D10CB9-B5DF-4121-8F31-95E5C6E3318E}" srcOrd="7" destOrd="0" presId="urn:microsoft.com/office/officeart/2008/layout/LinedList"/>
    <dgm:cxn modelId="{89519D69-D4E6-481F-ACFD-9BF098D5EACC}" type="presParOf" srcId="{37D10CB9-B5DF-4121-8F31-95E5C6E3318E}" destId="{6A4F57B0-3390-457C-8DC9-CAF43912A9E4}" srcOrd="0" destOrd="0" presId="urn:microsoft.com/office/officeart/2008/layout/LinedList"/>
    <dgm:cxn modelId="{A8B45C77-AEEC-47EB-A551-ADBB756D7B3C}" type="presParOf" srcId="{37D10CB9-B5DF-4121-8F31-95E5C6E3318E}" destId="{AE088A0D-08BE-4C66-8497-3298F588BE71}" srcOrd="1" destOrd="0" presId="urn:microsoft.com/office/officeart/2008/layout/Lin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27F5F1F-517A-41EB-9D04-2928FC464A73}" type="doc">
      <dgm:prSet loTypeId="urn:microsoft.com/office/officeart/2008/layout/LinedList" loCatId="list" qsTypeId="urn:microsoft.com/office/officeart/2005/8/quickstyle/simple2" qsCatId="simple" csTypeId="urn:microsoft.com/office/officeart/2005/8/colors/colorful1" csCatId="colorful" phldr="1"/>
      <dgm:spPr/>
      <dgm:t>
        <a:bodyPr/>
        <a:lstStyle/>
        <a:p>
          <a:endParaRPr lang="en-GB"/>
        </a:p>
      </dgm:t>
    </dgm:pt>
    <dgm:pt modelId="{21CE71B3-6E91-4504-8AB3-3BA4E66BB096}">
      <dgm:prSet/>
      <dgm:spPr/>
      <dgm:t>
        <a:bodyPr/>
        <a:lstStyle/>
        <a:p>
          <a:pPr rtl="0"/>
          <a:r>
            <a:rPr lang="en-GB" i="1">
              <a:latin typeface="Rockwell"/>
            </a:rPr>
            <a:t>Our mental health is made up of our thoughts, emotions, moods and behaviours...</a:t>
          </a:r>
        </a:p>
      </dgm:t>
    </dgm:pt>
    <dgm:pt modelId="{0ED0D66C-32CD-4A2C-862C-E1104DFF45CF}" type="parTrans" cxnId="{C7057865-E818-4AE9-803E-9C21D99345F1}">
      <dgm:prSet/>
      <dgm:spPr/>
      <dgm:t>
        <a:bodyPr/>
        <a:lstStyle/>
        <a:p>
          <a:endParaRPr lang="en-GB"/>
        </a:p>
      </dgm:t>
    </dgm:pt>
    <dgm:pt modelId="{0549FA3E-DAD3-4A4E-8697-D67F0C9BBA53}" type="sibTrans" cxnId="{C7057865-E818-4AE9-803E-9C21D99345F1}">
      <dgm:prSet/>
      <dgm:spPr/>
      <dgm:t>
        <a:bodyPr/>
        <a:lstStyle/>
        <a:p>
          <a:endParaRPr lang="en-GB"/>
        </a:p>
      </dgm:t>
    </dgm:pt>
    <dgm:pt modelId="{C7F7B99A-5D15-4838-A249-932181F5CD45}" type="pres">
      <dgm:prSet presAssocID="{027F5F1F-517A-41EB-9D04-2928FC464A73}" presName="vert0" presStyleCnt="0">
        <dgm:presLayoutVars>
          <dgm:dir/>
          <dgm:animOne val="branch"/>
          <dgm:animLvl val="lvl"/>
        </dgm:presLayoutVars>
      </dgm:prSet>
      <dgm:spPr/>
    </dgm:pt>
    <dgm:pt modelId="{9C9EAFDE-D508-41F6-BF41-811DB30F1383}" type="pres">
      <dgm:prSet presAssocID="{21CE71B3-6E91-4504-8AB3-3BA4E66BB096}" presName="thickLine" presStyleLbl="alignNode1" presStyleIdx="0" presStyleCnt="1"/>
      <dgm:spPr/>
    </dgm:pt>
    <dgm:pt modelId="{3BE4C1E5-C179-45B8-8C2F-6240A9299F96}" type="pres">
      <dgm:prSet presAssocID="{21CE71B3-6E91-4504-8AB3-3BA4E66BB096}" presName="horz1" presStyleCnt="0"/>
      <dgm:spPr/>
    </dgm:pt>
    <dgm:pt modelId="{9E368C7F-0A7D-4A33-90B6-8AC6732FF3E3}" type="pres">
      <dgm:prSet presAssocID="{21CE71B3-6E91-4504-8AB3-3BA4E66BB096}" presName="tx1" presStyleLbl="revTx" presStyleIdx="0" presStyleCnt="1"/>
      <dgm:spPr/>
    </dgm:pt>
    <dgm:pt modelId="{6A114E16-925D-4B52-BA12-4027F9C1A89B}" type="pres">
      <dgm:prSet presAssocID="{21CE71B3-6E91-4504-8AB3-3BA4E66BB096}" presName="vert1" presStyleCnt="0"/>
      <dgm:spPr/>
    </dgm:pt>
  </dgm:ptLst>
  <dgm:cxnLst>
    <dgm:cxn modelId="{8AD14323-1F9E-4D95-94DC-AB05B20BE6CB}" type="presOf" srcId="{027F5F1F-517A-41EB-9D04-2928FC464A73}" destId="{C7F7B99A-5D15-4838-A249-932181F5CD45}" srcOrd="0" destOrd="0" presId="urn:microsoft.com/office/officeart/2008/layout/LinedList"/>
    <dgm:cxn modelId="{C7057865-E818-4AE9-803E-9C21D99345F1}" srcId="{027F5F1F-517A-41EB-9D04-2928FC464A73}" destId="{21CE71B3-6E91-4504-8AB3-3BA4E66BB096}" srcOrd="0" destOrd="0" parTransId="{0ED0D66C-32CD-4A2C-862C-E1104DFF45CF}" sibTransId="{0549FA3E-DAD3-4A4E-8697-D67F0C9BBA53}"/>
    <dgm:cxn modelId="{865F8DE9-9519-40F7-B5AD-6E93FC50AD98}" type="presOf" srcId="{21CE71B3-6E91-4504-8AB3-3BA4E66BB096}" destId="{9E368C7F-0A7D-4A33-90B6-8AC6732FF3E3}" srcOrd="0" destOrd="0" presId="urn:microsoft.com/office/officeart/2008/layout/LinedList"/>
    <dgm:cxn modelId="{398CCA5A-0478-4AC0-8A92-1D924871DFCF}" type="presParOf" srcId="{C7F7B99A-5D15-4838-A249-932181F5CD45}" destId="{9C9EAFDE-D508-41F6-BF41-811DB30F1383}" srcOrd="0" destOrd="0" presId="urn:microsoft.com/office/officeart/2008/layout/LinedList"/>
    <dgm:cxn modelId="{DD0C8CD7-45F1-471B-971C-CCAED709F690}" type="presParOf" srcId="{C7F7B99A-5D15-4838-A249-932181F5CD45}" destId="{3BE4C1E5-C179-45B8-8C2F-6240A9299F96}" srcOrd="1" destOrd="0" presId="urn:microsoft.com/office/officeart/2008/layout/LinedList"/>
    <dgm:cxn modelId="{2D216DC5-B3AC-4326-81C4-AC04AE43C8E7}" type="presParOf" srcId="{3BE4C1E5-C179-45B8-8C2F-6240A9299F96}" destId="{9E368C7F-0A7D-4A33-90B6-8AC6732FF3E3}" srcOrd="0" destOrd="0" presId="urn:microsoft.com/office/officeart/2008/layout/LinedList"/>
    <dgm:cxn modelId="{BDE19DB5-E992-41EC-8AF1-9CC2F01A9298}" type="presParOf" srcId="{3BE4C1E5-C179-45B8-8C2F-6240A9299F96}" destId="{6A114E16-925D-4B52-BA12-4027F9C1A89B}"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DAB60F-0BC5-4FDF-A466-7335AC585115}"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681CE94-BA80-465E-8227-2D281D1519E5}">
      <dgm:prSet custT="1"/>
      <dgm:spPr/>
      <dgm:t>
        <a:bodyPr/>
        <a:lstStyle/>
        <a:p>
          <a:pPr algn="ctr">
            <a:lnSpc>
              <a:spcPct val="100000"/>
            </a:lnSpc>
          </a:pPr>
          <a:r>
            <a:rPr lang="en-GB" sz="2800" dirty="0">
              <a:latin typeface="Rockwell"/>
            </a:rPr>
            <a:t>What is Anxiety?</a:t>
          </a:r>
          <a:endParaRPr lang="en-US" sz="2800" dirty="0">
            <a:latin typeface="Rockwell"/>
          </a:endParaRPr>
        </a:p>
      </dgm:t>
    </dgm:pt>
    <dgm:pt modelId="{11E9F18F-76A3-479A-8BB4-ACD4ABDD946D}" type="parTrans" cxnId="{EAD6950E-A87D-4B85-876F-7B8FD4E1F0A2}">
      <dgm:prSet/>
      <dgm:spPr/>
      <dgm:t>
        <a:bodyPr/>
        <a:lstStyle/>
        <a:p>
          <a:endParaRPr lang="en-US"/>
        </a:p>
      </dgm:t>
    </dgm:pt>
    <dgm:pt modelId="{070F4208-623E-4DD0-A861-AEF18E133DF3}" type="sibTrans" cxnId="{EAD6950E-A87D-4B85-876F-7B8FD4E1F0A2}">
      <dgm:prSet/>
      <dgm:spPr/>
      <dgm:t>
        <a:bodyPr/>
        <a:lstStyle/>
        <a:p>
          <a:pPr>
            <a:lnSpc>
              <a:spcPct val="100000"/>
            </a:lnSpc>
          </a:pPr>
          <a:endParaRPr lang="en-US"/>
        </a:p>
      </dgm:t>
    </dgm:pt>
    <dgm:pt modelId="{0AA7C41D-48FB-495A-A67F-31D759CA935B}">
      <dgm:prSet/>
      <dgm:spPr/>
      <dgm:t>
        <a:bodyPr/>
        <a:lstStyle/>
        <a:p>
          <a:pPr algn="ctr">
            <a:lnSpc>
              <a:spcPct val="100000"/>
            </a:lnSpc>
          </a:pPr>
          <a:r>
            <a:rPr lang="en-GB" dirty="0">
              <a:latin typeface="Rockwell"/>
            </a:rPr>
            <a:t>What might children &amp; young people get anxious about?</a:t>
          </a:r>
          <a:endParaRPr lang="en-US" dirty="0">
            <a:latin typeface="Rockwell"/>
          </a:endParaRPr>
        </a:p>
      </dgm:t>
    </dgm:pt>
    <dgm:pt modelId="{D530D57A-2789-4C74-943D-6E2DBE0778CC}" type="parTrans" cxnId="{2D365F83-5541-4B23-87C9-7E10BF731F28}">
      <dgm:prSet/>
      <dgm:spPr/>
      <dgm:t>
        <a:bodyPr/>
        <a:lstStyle/>
        <a:p>
          <a:endParaRPr lang="en-US"/>
        </a:p>
      </dgm:t>
    </dgm:pt>
    <dgm:pt modelId="{8A0DED8A-C320-4193-9729-4D529A59E1A2}" type="sibTrans" cxnId="{2D365F83-5541-4B23-87C9-7E10BF731F28}">
      <dgm:prSet/>
      <dgm:spPr/>
      <dgm:t>
        <a:bodyPr/>
        <a:lstStyle/>
        <a:p>
          <a:pPr>
            <a:lnSpc>
              <a:spcPct val="100000"/>
            </a:lnSpc>
          </a:pPr>
          <a:endParaRPr lang="en-US"/>
        </a:p>
      </dgm:t>
    </dgm:pt>
    <dgm:pt modelId="{52CD070A-9967-4B5E-A73C-4678B3C3D2D3}">
      <dgm:prSet custT="1"/>
      <dgm:spPr/>
      <dgm:t>
        <a:bodyPr/>
        <a:lstStyle/>
        <a:p>
          <a:pPr algn="ctr">
            <a:lnSpc>
              <a:spcPct val="100000"/>
            </a:lnSpc>
          </a:pPr>
          <a:r>
            <a:rPr lang="en-GB" sz="2800" dirty="0">
              <a:latin typeface="Rockwell"/>
            </a:rPr>
            <a:t>How would you notice it?</a:t>
          </a:r>
          <a:endParaRPr lang="en-US" sz="2800" dirty="0">
            <a:latin typeface="Rockwell"/>
          </a:endParaRPr>
        </a:p>
      </dgm:t>
    </dgm:pt>
    <dgm:pt modelId="{EFA833C5-8E91-47EF-A453-E77987D723F7}" type="parTrans" cxnId="{C5FD93EC-A9B4-43A7-85B8-FF38A55D49E3}">
      <dgm:prSet/>
      <dgm:spPr/>
      <dgm:t>
        <a:bodyPr/>
        <a:lstStyle/>
        <a:p>
          <a:endParaRPr lang="en-US"/>
        </a:p>
      </dgm:t>
    </dgm:pt>
    <dgm:pt modelId="{ACB9FC80-6327-4322-AD81-A016CA24CC5B}" type="sibTrans" cxnId="{C5FD93EC-A9B4-43A7-85B8-FF38A55D49E3}">
      <dgm:prSet/>
      <dgm:spPr/>
      <dgm:t>
        <a:bodyPr/>
        <a:lstStyle/>
        <a:p>
          <a:endParaRPr lang="en-US"/>
        </a:p>
      </dgm:t>
    </dgm:pt>
    <dgm:pt modelId="{BD3DCD4C-3263-426D-B5A0-2A3D861B6B4A}" type="pres">
      <dgm:prSet presAssocID="{61DAB60F-0BC5-4FDF-A466-7335AC585115}" presName="root" presStyleCnt="0">
        <dgm:presLayoutVars>
          <dgm:dir/>
          <dgm:resizeHandles val="exact"/>
        </dgm:presLayoutVars>
      </dgm:prSet>
      <dgm:spPr/>
    </dgm:pt>
    <dgm:pt modelId="{C25674DC-047E-4028-9F91-32D6474C1E47}" type="pres">
      <dgm:prSet presAssocID="{61DAB60F-0BC5-4FDF-A466-7335AC585115}" presName="container" presStyleCnt="0">
        <dgm:presLayoutVars>
          <dgm:dir/>
          <dgm:resizeHandles val="exact"/>
        </dgm:presLayoutVars>
      </dgm:prSet>
      <dgm:spPr/>
    </dgm:pt>
    <dgm:pt modelId="{1467BC89-B1DE-4759-A9F5-D94136262E96}" type="pres">
      <dgm:prSet presAssocID="{B681CE94-BA80-465E-8227-2D281D1519E5}" presName="compNode" presStyleCnt="0"/>
      <dgm:spPr/>
    </dgm:pt>
    <dgm:pt modelId="{E747F105-FCCE-4AE3-A7D1-3D78A761EC3B}" type="pres">
      <dgm:prSet presAssocID="{B681CE94-BA80-465E-8227-2D281D1519E5}" presName="iconBgRect" presStyleLbl="bgShp" presStyleIdx="0" presStyleCnt="3"/>
      <dgm:spPr/>
    </dgm:pt>
    <dgm:pt modelId="{412394DA-A7C9-4990-ABFA-8D869A587BCC}" type="pres">
      <dgm:prSet presAssocID="{B681CE94-BA80-465E-8227-2D281D1519E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in in head"/>
        </a:ext>
      </dgm:extLst>
    </dgm:pt>
    <dgm:pt modelId="{3CCA48AF-1E3C-4A1B-8FDD-95000028E66F}" type="pres">
      <dgm:prSet presAssocID="{B681CE94-BA80-465E-8227-2D281D1519E5}" presName="spaceRect" presStyleCnt="0"/>
      <dgm:spPr/>
    </dgm:pt>
    <dgm:pt modelId="{905BD19E-0A67-4BC7-B137-C297F7F83D43}" type="pres">
      <dgm:prSet presAssocID="{B681CE94-BA80-465E-8227-2D281D1519E5}" presName="textRect" presStyleLbl="revTx" presStyleIdx="0" presStyleCnt="3">
        <dgm:presLayoutVars>
          <dgm:chMax val="1"/>
          <dgm:chPref val="1"/>
        </dgm:presLayoutVars>
      </dgm:prSet>
      <dgm:spPr/>
    </dgm:pt>
    <dgm:pt modelId="{122C8C43-3231-458D-AC05-D2FFB56FC9F1}" type="pres">
      <dgm:prSet presAssocID="{070F4208-623E-4DD0-A861-AEF18E133DF3}" presName="sibTrans" presStyleLbl="sibTrans2D1" presStyleIdx="0" presStyleCnt="0"/>
      <dgm:spPr/>
    </dgm:pt>
    <dgm:pt modelId="{7147BC39-E8DE-4036-A2C5-F5B8F65680B0}" type="pres">
      <dgm:prSet presAssocID="{0AA7C41D-48FB-495A-A67F-31D759CA935B}" presName="compNode" presStyleCnt="0"/>
      <dgm:spPr/>
    </dgm:pt>
    <dgm:pt modelId="{CEEF66B9-E7D8-4CB1-96B7-84D0472CB823}" type="pres">
      <dgm:prSet presAssocID="{0AA7C41D-48FB-495A-A67F-31D759CA935B}" presName="iconBgRect" presStyleLbl="bgShp" presStyleIdx="1" presStyleCnt="3" custLinFactNeighborX="-15473" custLinFactNeighborY="5626"/>
      <dgm:spPr/>
    </dgm:pt>
    <dgm:pt modelId="{2245382D-3F82-4764-AE34-0E48F8DD968B}" type="pres">
      <dgm:prSet presAssocID="{0AA7C41D-48FB-495A-A67F-31D759CA935B}" presName="iconRect" presStyleLbl="node1" presStyleIdx="1" presStyleCnt="3" custLinFactNeighborX="-36378" custLinFactNeighborY="-492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estions"/>
        </a:ext>
      </dgm:extLst>
    </dgm:pt>
    <dgm:pt modelId="{8FF750D2-1BC7-4D9F-89A3-F902B3728E6A}" type="pres">
      <dgm:prSet presAssocID="{0AA7C41D-48FB-495A-A67F-31D759CA935B}" presName="spaceRect" presStyleCnt="0"/>
      <dgm:spPr/>
    </dgm:pt>
    <dgm:pt modelId="{CE3967E4-6E30-49C4-A0F1-9F7C889E8976}" type="pres">
      <dgm:prSet presAssocID="{0AA7C41D-48FB-495A-A67F-31D759CA935B}" presName="textRect" presStyleLbl="revTx" presStyleIdx="1" presStyleCnt="3" custScaleX="119204" custScaleY="152633">
        <dgm:presLayoutVars>
          <dgm:chMax val="1"/>
          <dgm:chPref val="1"/>
        </dgm:presLayoutVars>
      </dgm:prSet>
      <dgm:spPr/>
    </dgm:pt>
    <dgm:pt modelId="{47BAD976-0C5B-4CB4-A473-46CE890C4A3B}" type="pres">
      <dgm:prSet presAssocID="{8A0DED8A-C320-4193-9729-4D529A59E1A2}" presName="sibTrans" presStyleLbl="sibTrans2D1" presStyleIdx="0" presStyleCnt="0"/>
      <dgm:spPr/>
    </dgm:pt>
    <dgm:pt modelId="{8C0A6DCE-13FE-4A74-B18A-39B21E012380}" type="pres">
      <dgm:prSet presAssocID="{52CD070A-9967-4B5E-A73C-4678B3C3D2D3}" presName="compNode" presStyleCnt="0"/>
      <dgm:spPr/>
    </dgm:pt>
    <dgm:pt modelId="{68A856C9-4B42-4AA2-B187-07D99F63D190}" type="pres">
      <dgm:prSet presAssocID="{52CD070A-9967-4B5E-A73C-4678B3C3D2D3}" presName="iconBgRect" presStyleLbl="bgShp" presStyleIdx="2" presStyleCnt="3"/>
      <dgm:spPr/>
    </dgm:pt>
    <dgm:pt modelId="{9EEB83BA-D1FB-439A-8F80-D1A7A2CCFBE6}" type="pres">
      <dgm:prSet presAssocID="{52CD070A-9967-4B5E-A73C-4678B3C3D2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ssroom"/>
        </a:ext>
      </dgm:extLst>
    </dgm:pt>
    <dgm:pt modelId="{C96D75CD-E5D1-4D8E-B41E-548EDB3AFD86}" type="pres">
      <dgm:prSet presAssocID="{52CD070A-9967-4B5E-A73C-4678B3C3D2D3}" presName="spaceRect" presStyleCnt="0"/>
      <dgm:spPr/>
    </dgm:pt>
    <dgm:pt modelId="{C9A7BC24-536E-4D92-8EDC-ECEA1F762C33}" type="pres">
      <dgm:prSet presAssocID="{52CD070A-9967-4B5E-A73C-4678B3C3D2D3}" presName="textRect" presStyleLbl="revTx" presStyleIdx="2" presStyleCnt="3" custScaleY="152633">
        <dgm:presLayoutVars>
          <dgm:chMax val="1"/>
          <dgm:chPref val="1"/>
        </dgm:presLayoutVars>
      </dgm:prSet>
      <dgm:spPr/>
    </dgm:pt>
  </dgm:ptLst>
  <dgm:cxnLst>
    <dgm:cxn modelId="{8F2A7808-F1D6-42AC-9F54-117B9094FF07}" type="presOf" srcId="{52CD070A-9967-4B5E-A73C-4678B3C3D2D3}" destId="{C9A7BC24-536E-4D92-8EDC-ECEA1F762C33}" srcOrd="0" destOrd="0" presId="urn:microsoft.com/office/officeart/2018/2/layout/IconCircleList"/>
    <dgm:cxn modelId="{EAD6950E-A87D-4B85-876F-7B8FD4E1F0A2}" srcId="{61DAB60F-0BC5-4FDF-A466-7335AC585115}" destId="{B681CE94-BA80-465E-8227-2D281D1519E5}" srcOrd="0" destOrd="0" parTransId="{11E9F18F-76A3-479A-8BB4-ACD4ABDD946D}" sibTransId="{070F4208-623E-4DD0-A861-AEF18E133DF3}"/>
    <dgm:cxn modelId="{E2610D15-FED6-49D3-8EB2-0C18C7832277}" type="presOf" srcId="{B681CE94-BA80-465E-8227-2D281D1519E5}" destId="{905BD19E-0A67-4BC7-B137-C297F7F83D43}" srcOrd="0" destOrd="0" presId="urn:microsoft.com/office/officeart/2018/2/layout/IconCircleList"/>
    <dgm:cxn modelId="{7BBD4623-D6A0-4282-99DE-36090F92B9F0}" type="presOf" srcId="{0AA7C41D-48FB-495A-A67F-31D759CA935B}" destId="{CE3967E4-6E30-49C4-A0F1-9F7C889E8976}" srcOrd="0" destOrd="0" presId="urn:microsoft.com/office/officeart/2018/2/layout/IconCircleList"/>
    <dgm:cxn modelId="{ABC6BD25-3CAD-41B3-95D7-F34E00836E7E}" type="presOf" srcId="{8A0DED8A-C320-4193-9729-4D529A59E1A2}" destId="{47BAD976-0C5B-4CB4-A473-46CE890C4A3B}" srcOrd="0" destOrd="0" presId="urn:microsoft.com/office/officeart/2018/2/layout/IconCircleList"/>
    <dgm:cxn modelId="{2D365F83-5541-4B23-87C9-7E10BF731F28}" srcId="{61DAB60F-0BC5-4FDF-A466-7335AC585115}" destId="{0AA7C41D-48FB-495A-A67F-31D759CA935B}" srcOrd="1" destOrd="0" parTransId="{D530D57A-2789-4C74-943D-6E2DBE0778CC}" sibTransId="{8A0DED8A-C320-4193-9729-4D529A59E1A2}"/>
    <dgm:cxn modelId="{42CFAC85-B0F8-4042-AA56-EE9E9D6A3080}" type="presOf" srcId="{61DAB60F-0BC5-4FDF-A466-7335AC585115}" destId="{BD3DCD4C-3263-426D-B5A0-2A3D861B6B4A}" srcOrd="0" destOrd="0" presId="urn:microsoft.com/office/officeart/2018/2/layout/IconCircleList"/>
    <dgm:cxn modelId="{15F07CBA-CA51-480F-91C9-F0E81054609C}" type="presOf" srcId="{070F4208-623E-4DD0-A861-AEF18E133DF3}" destId="{122C8C43-3231-458D-AC05-D2FFB56FC9F1}" srcOrd="0" destOrd="0" presId="urn:microsoft.com/office/officeart/2018/2/layout/IconCircleList"/>
    <dgm:cxn modelId="{C5FD93EC-A9B4-43A7-85B8-FF38A55D49E3}" srcId="{61DAB60F-0BC5-4FDF-A466-7335AC585115}" destId="{52CD070A-9967-4B5E-A73C-4678B3C3D2D3}" srcOrd="2" destOrd="0" parTransId="{EFA833C5-8E91-47EF-A453-E77987D723F7}" sibTransId="{ACB9FC80-6327-4322-AD81-A016CA24CC5B}"/>
    <dgm:cxn modelId="{953C5971-F4B1-4217-86A5-339B767310CC}" type="presParOf" srcId="{BD3DCD4C-3263-426D-B5A0-2A3D861B6B4A}" destId="{C25674DC-047E-4028-9F91-32D6474C1E47}" srcOrd="0" destOrd="0" presId="urn:microsoft.com/office/officeart/2018/2/layout/IconCircleList"/>
    <dgm:cxn modelId="{D9429A6A-8D14-4261-A63F-61915F6EAEF4}" type="presParOf" srcId="{C25674DC-047E-4028-9F91-32D6474C1E47}" destId="{1467BC89-B1DE-4759-A9F5-D94136262E96}" srcOrd="0" destOrd="0" presId="urn:microsoft.com/office/officeart/2018/2/layout/IconCircleList"/>
    <dgm:cxn modelId="{271F72EC-E07E-448F-BC5E-67187A450199}" type="presParOf" srcId="{1467BC89-B1DE-4759-A9F5-D94136262E96}" destId="{E747F105-FCCE-4AE3-A7D1-3D78A761EC3B}" srcOrd="0" destOrd="0" presId="urn:microsoft.com/office/officeart/2018/2/layout/IconCircleList"/>
    <dgm:cxn modelId="{968AF8A0-5205-4D30-BBF8-EB28C57E7413}" type="presParOf" srcId="{1467BC89-B1DE-4759-A9F5-D94136262E96}" destId="{412394DA-A7C9-4990-ABFA-8D869A587BCC}" srcOrd="1" destOrd="0" presId="urn:microsoft.com/office/officeart/2018/2/layout/IconCircleList"/>
    <dgm:cxn modelId="{633ED73C-AFC5-4477-892C-AC938B6046C5}" type="presParOf" srcId="{1467BC89-B1DE-4759-A9F5-D94136262E96}" destId="{3CCA48AF-1E3C-4A1B-8FDD-95000028E66F}" srcOrd="2" destOrd="0" presId="urn:microsoft.com/office/officeart/2018/2/layout/IconCircleList"/>
    <dgm:cxn modelId="{38497395-E0B1-4358-9F3E-5E109D43E189}" type="presParOf" srcId="{1467BC89-B1DE-4759-A9F5-D94136262E96}" destId="{905BD19E-0A67-4BC7-B137-C297F7F83D43}" srcOrd="3" destOrd="0" presId="urn:microsoft.com/office/officeart/2018/2/layout/IconCircleList"/>
    <dgm:cxn modelId="{8C7F6B67-69A3-4132-8E23-D1FD487A9A2C}" type="presParOf" srcId="{C25674DC-047E-4028-9F91-32D6474C1E47}" destId="{122C8C43-3231-458D-AC05-D2FFB56FC9F1}" srcOrd="1" destOrd="0" presId="urn:microsoft.com/office/officeart/2018/2/layout/IconCircleList"/>
    <dgm:cxn modelId="{9B1A35DD-4149-49BF-AEF8-67AB6922C012}" type="presParOf" srcId="{C25674DC-047E-4028-9F91-32D6474C1E47}" destId="{7147BC39-E8DE-4036-A2C5-F5B8F65680B0}" srcOrd="2" destOrd="0" presId="urn:microsoft.com/office/officeart/2018/2/layout/IconCircleList"/>
    <dgm:cxn modelId="{D2D2D3F6-6E3D-4FEE-B56D-65429117C168}" type="presParOf" srcId="{7147BC39-E8DE-4036-A2C5-F5B8F65680B0}" destId="{CEEF66B9-E7D8-4CB1-96B7-84D0472CB823}" srcOrd="0" destOrd="0" presId="urn:microsoft.com/office/officeart/2018/2/layout/IconCircleList"/>
    <dgm:cxn modelId="{A34366B7-36CB-4D22-81D6-8F6A42C2B509}" type="presParOf" srcId="{7147BC39-E8DE-4036-A2C5-F5B8F65680B0}" destId="{2245382D-3F82-4764-AE34-0E48F8DD968B}" srcOrd="1" destOrd="0" presId="urn:microsoft.com/office/officeart/2018/2/layout/IconCircleList"/>
    <dgm:cxn modelId="{1E7703DF-A132-4586-AD74-DC2FEC96A88E}" type="presParOf" srcId="{7147BC39-E8DE-4036-A2C5-F5B8F65680B0}" destId="{8FF750D2-1BC7-4D9F-89A3-F902B3728E6A}" srcOrd="2" destOrd="0" presId="urn:microsoft.com/office/officeart/2018/2/layout/IconCircleList"/>
    <dgm:cxn modelId="{3759D066-24F6-43E8-B840-89CDC9EB60B4}" type="presParOf" srcId="{7147BC39-E8DE-4036-A2C5-F5B8F65680B0}" destId="{CE3967E4-6E30-49C4-A0F1-9F7C889E8976}" srcOrd="3" destOrd="0" presId="urn:microsoft.com/office/officeart/2018/2/layout/IconCircleList"/>
    <dgm:cxn modelId="{DC2B9102-4E91-4D69-A2D6-54618B669241}" type="presParOf" srcId="{C25674DC-047E-4028-9F91-32D6474C1E47}" destId="{47BAD976-0C5B-4CB4-A473-46CE890C4A3B}" srcOrd="3" destOrd="0" presId="urn:microsoft.com/office/officeart/2018/2/layout/IconCircleList"/>
    <dgm:cxn modelId="{D60AABA5-A920-4185-881C-4081B666A758}" type="presParOf" srcId="{C25674DC-047E-4028-9F91-32D6474C1E47}" destId="{8C0A6DCE-13FE-4A74-B18A-39B21E012380}" srcOrd="4" destOrd="0" presId="urn:microsoft.com/office/officeart/2018/2/layout/IconCircleList"/>
    <dgm:cxn modelId="{EFC43F0E-E05E-469E-BAB3-16F9EA7192E6}" type="presParOf" srcId="{8C0A6DCE-13FE-4A74-B18A-39B21E012380}" destId="{68A856C9-4B42-4AA2-B187-07D99F63D190}" srcOrd="0" destOrd="0" presId="urn:microsoft.com/office/officeart/2018/2/layout/IconCircleList"/>
    <dgm:cxn modelId="{7CFB638E-8245-416E-892E-A28CECADAB70}" type="presParOf" srcId="{8C0A6DCE-13FE-4A74-B18A-39B21E012380}" destId="{9EEB83BA-D1FB-439A-8F80-D1A7A2CCFBE6}" srcOrd="1" destOrd="0" presId="urn:microsoft.com/office/officeart/2018/2/layout/IconCircleList"/>
    <dgm:cxn modelId="{275DB380-DAC5-4E28-8441-925E5E195767}" type="presParOf" srcId="{8C0A6DCE-13FE-4A74-B18A-39B21E012380}" destId="{C96D75CD-E5D1-4D8E-B41E-548EDB3AFD86}" srcOrd="2" destOrd="0" presId="urn:microsoft.com/office/officeart/2018/2/layout/IconCircleList"/>
    <dgm:cxn modelId="{93F4F99B-C3F4-44CD-A4E8-1724D85D3504}" type="presParOf" srcId="{8C0A6DCE-13FE-4A74-B18A-39B21E012380}" destId="{C9A7BC24-536E-4D92-8EDC-ECEA1F762C33}" srcOrd="3" destOrd="0" presId="urn:microsoft.com/office/officeart/2018/2/layout/IconCircl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DE9456-6C32-4F41-964A-16DA7321C7E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CAF98692-D441-45F6-9992-115CCEA4FD6C}">
      <dgm:prSet/>
      <dgm:spPr/>
      <dgm:t>
        <a:bodyPr/>
        <a:lstStyle/>
        <a:p>
          <a:r>
            <a:rPr lang="en-GB" dirty="0"/>
            <a:t>Avoidance</a:t>
          </a:r>
          <a:endParaRPr lang="en-US" dirty="0"/>
        </a:p>
      </dgm:t>
    </dgm:pt>
    <dgm:pt modelId="{8E894D72-E5E1-4CA0-9883-438143A5B611}" type="parTrans" cxnId="{5C9A95A0-D3AD-4347-AFFB-2CF8EF545BE2}">
      <dgm:prSet/>
      <dgm:spPr/>
      <dgm:t>
        <a:bodyPr/>
        <a:lstStyle/>
        <a:p>
          <a:endParaRPr lang="en-US"/>
        </a:p>
      </dgm:t>
    </dgm:pt>
    <dgm:pt modelId="{35AED3C5-BCE3-4D9E-A897-FF6769E9D183}" type="sibTrans" cxnId="{5C9A95A0-D3AD-4347-AFFB-2CF8EF545BE2}">
      <dgm:prSet/>
      <dgm:spPr/>
      <dgm:t>
        <a:bodyPr/>
        <a:lstStyle/>
        <a:p>
          <a:endParaRPr lang="en-US"/>
        </a:p>
      </dgm:t>
    </dgm:pt>
    <dgm:pt modelId="{D549537C-7245-4813-9642-52FD06DF920F}">
      <dgm:prSet/>
      <dgm:spPr/>
      <dgm:t>
        <a:bodyPr/>
        <a:lstStyle/>
        <a:p>
          <a:r>
            <a:rPr lang="en-GB" dirty="0"/>
            <a:t>Toileting Issues</a:t>
          </a:r>
          <a:endParaRPr lang="en-US" dirty="0"/>
        </a:p>
      </dgm:t>
    </dgm:pt>
    <dgm:pt modelId="{5B534320-47C5-4550-AA4A-787D55560337}" type="parTrans" cxnId="{25DD18A9-8425-45DE-8289-6AE347A2C782}">
      <dgm:prSet/>
      <dgm:spPr/>
      <dgm:t>
        <a:bodyPr/>
        <a:lstStyle/>
        <a:p>
          <a:endParaRPr lang="en-US"/>
        </a:p>
      </dgm:t>
    </dgm:pt>
    <dgm:pt modelId="{CAADF88B-E6BF-4402-94EE-2977158B8888}" type="sibTrans" cxnId="{25DD18A9-8425-45DE-8289-6AE347A2C782}">
      <dgm:prSet/>
      <dgm:spPr/>
      <dgm:t>
        <a:bodyPr/>
        <a:lstStyle/>
        <a:p>
          <a:endParaRPr lang="en-US"/>
        </a:p>
      </dgm:t>
    </dgm:pt>
    <dgm:pt modelId="{DC605DF7-7878-421F-8105-EDCBE28274D1}">
      <dgm:prSet/>
      <dgm:spPr/>
      <dgm:t>
        <a:bodyPr/>
        <a:lstStyle/>
        <a:p>
          <a:r>
            <a:rPr lang="en-GB" dirty="0"/>
            <a:t>Unexplained/repeated stomach aches/headaches</a:t>
          </a:r>
          <a:endParaRPr lang="en-US" dirty="0"/>
        </a:p>
      </dgm:t>
    </dgm:pt>
    <dgm:pt modelId="{1B4741E3-8B14-4C78-A73F-1E0F144940B2}" type="parTrans" cxnId="{08F64880-F571-4665-AC7E-92ACFE1A6FE9}">
      <dgm:prSet/>
      <dgm:spPr/>
      <dgm:t>
        <a:bodyPr/>
        <a:lstStyle/>
        <a:p>
          <a:endParaRPr lang="en-US"/>
        </a:p>
      </dgm:t>
    </dgm:pt>
    <dgm:pt modelId="{8E06B840-EA13-4024-AD5F-B93D8AC08CF5}" type="sibTrans" cxnId="{08F64880-F571-4665-AC7E-92ACFE1A6FE9}">
      <dgm:prSet/>
      <dgm:spPr/>
      <dgm:t>
        <a:bodyPr/>
        <a:lstStyle/>
        <a:p>
          <a:endParaRPr lang="en-US"/>
        </a:p>
      </dgm:t>
    </dgm:pt>
    <dgm:pt modelId="{9CD90365-6610-45EE-847D-563EE7A70830}">
      <dgm:prSet/>
      <dgm:spPr/>
      <dgm:t>
        <a:bodyPr/>
        <a:lstStyle/>
        <a:p>
          <a:r>
            <a:rPr lang="en-GB" dirty="0"/>
            <a:t>Faster breathing/heart rate, shaking, sickness</a:t>
          </a:r>
          <a:endParaRPr lang="en-US" dirty="0"/>
        </a:p>
      </dgm:t>
    </dgm:pt>
    <dgm:pt modelId="{4D827C06-5825-41B1-9914-05692D2E64C4}" type="parTrans" cxnId="{2B3964AD-13A7-4AEF-98C8-22B6EDFB0628}">
      <dgm:prSet/>
      <dgm:spPr/>
      <dgm:t>
        <a:bodyPr/>
        <a:lstStyle/>
        <a:p>
          <a:endParaRPr lang="en-US"/>
        </a:p>
      </dgm:t>
    </dgm:pt>
    <dgm:pt modelId="{8CEE6D64-E3BC-4996-9CE9-D52A085651FD}" type="sibTrans" cxnId="{2B3964AD-13A7-4AEF-98C8-22B6EDFB0628}">
      <dgm:prSet/>
      <dgm:spPr/>
      <dgm:t>
        <a:bodyPr/>
        <a:lstStyle/>
        <a:p>
          <a:endParaRPr lang="en-US"/>
        </a:p>
      </dgm:t>
    </dgm:pt>
    <dgm:pt modelId="{2485A5E8-8B92-48A5-88AF-D2FDFEAAF105}">
      <dgm:prSet/>
      <dgm:spPr/>
      <dgm:t>
        <a:bodyPr/>
        <a:lstStyle/>
        <a:p>
          <a:r>
            <a:rPr lang="en-GB" dirty="0"/>
            <a:t>Reassurance seeking: ‘Am I ok?’ ‘ Will Mum be ok?’</a:t>
          </a:r>
          <a:endParaRPr lang="en-US" dirty="0"/>
        </a:p>
      </dgm:t>
    </dgm:pt>
    <dgm:pt modelId="{4298FFAA-C774-4AB8-93BA-C59CEC99F818}" type="parTrans" cxnId="{21219ABC-7599-406C-B52D-5578791B0E0E}">
      <dgm:prSet/>
      <dgm:spPr/>
      <dgm:t>
        <a:bodyPr/>
        <a:lstStyle/>
        <a:p>
          <a:endParaRPr lang="en-US"/>
        </a:p>
      </dgm:t>
    </dgm:pt>
    <dgm:pt modelId="{778AA5C3-3EFF-40FF-9BCF-8CBC8553561E}" type="sibTrans" cxnId="{21219ABC-7599-406C-B52D-5578791B0E0E}">
      <dgm:prSet/>
      <dgm:spPr/>
      <dgm:t>
        <a:bodyPr/>
        <a:lstStyle/>
        <a:p>
          <a:endParaRPr lang="en-US"/>
        </a:p>
      </dgm:t>
    </dgm:pt>
    <dgm:pt modelId="{3A113A8A-1DCA-4D15-A6A8-7ECBD87EBE7B}">
      <dgm:prSet/>
      <dgm:spPr/>
      <dgm:t>
        <a:bodyPr/>
        <a:lstStyle/>
        <a:p>
          <a:r>
            <a:rPr lang="en-GB" dirty="0"/>
            <a:t>Separation Anxiety</a:t>
          </a:r>
          <a:endParaRPr lang="en-US" dirty="0"/>
        </a:p>
      </dgm:t>
    </dgm:pt>
    <dgm:pt modelId="{C974750E-879C-476E-A831-38DAFF5C1A62}" type="parTrans" cxnId="{A32C83A1-830D-4E6D-94D9-E8C936946EEC}">
      <dgm:prSet/>
      <dgm:spPr/>
      <dgm:t>
        <a:bodyPr/>
        <a:lstStyle/>
        <a:p>
          <a:endParaRPr lang="en-US"/>
        </a:p>
      </dgm:t>
    </dgm:pt>
    <dgm:pt modelId="{0CC167D7-5AC0-44F6-82CA-3BF6490156DE}" type="sibTrans" cxnId="{A32C83A1-830D-4E6D-94D9-E8C936946EEC}">
      <dgm:prSet/>
      <dgm:spPr/>
      <dgm:t>
        <a:bodyPr/>
        <a:lstStyle/>
        <a:p>
          <a:endParaRPr lang="en-US"/>
        </a:p>
      </dgm:t>
    </dgm:pt>
    <dgm:pt modelId="{AF8340CD-967B-4B58-AFD6-66E864E8E7DB}">
      <dgm:prSet/>
      <dgm:spPr/>
      <dgm:t>
        <a:bodyPr/>
        <a:lstStyle/>
        <a:p>
          <a:r>
            <a:rPr lang="en-GB" dirty="0"/>
            <a:t>Difficulty sleeping</a:t>
          </a:r>
          <a:endParaRPr lang="en-US" dirty="0"/>
        </a:p>
      </dgm:t>
    </dgm:pt>
    <dgm:pt modelId="{435CB90F-7C33-4603-83B3-609CE3104AC0}" type="parTrans" cxnId="{A7A97354-604D-4C49-B1E1-C08173D7F2CB}">
      <dgm:prSet/>
      <dgm:spPr/>
      <dgm:t>
        <a:bodyPr/>
        <a:lstStyle/>
        <a:p>
          <a:endParaRPr lang="en-US"/>
        </a:p>
      </dgm:t>
    </dgm:pt>
    <dgm:pt modelId="{DDDA61EB-116C-40B1-99E7-C375CB59E30D}" type="sibTrans" cxnId="{A7A97354-604D-4C49-B1E1-C08173D7F2CB}">
      <dgm:prSet/>
      <dgm:spPr/>
      <dgm:t>
        <a:bodyPr/>
        <a:lstStyle/>
        <a:p>
          <a:endParaRPr lang="en-US"/>
        </a:p>
      </dgm:t>
    </dgm:pt>
    <dgm:pt modelId="{DDEB5AF0-F11E-44A5-B59B-2D618FC5F665}">
      <dgm:prSet/>
      <dgm:spPr/>
      <dgm:t>
        <a:bodyPr/>
        <a:lstStyle/>
        <a:p>
          <a:r>
            <a:rPr lang="en-GB" dirty="0"/>
            <a:t>Refusing to go to school</a:t>
          </a:r>
          <a:endParaRPr lang="en-US" dirty="0"/>
        </a:p>
      </dgm:t>
    </dgm:pt>
    <dgm:pt modelId="{B4EFE951-E8D0-4883-BBD7-4C6496DF314D}" type="parTrans" cxnId="{657184FB-87BE-467E-BCC1-116FA702CB79}">
      <dgm:prSet/>
      <dgm:spPr/>
      <dgm:t>
        <a:bodyPr/>
        <a:lstStyle/>
        <a:p>
          <a:endParaRPr lang="en-US"/>
        </a:p>
      </dgm:t>
    </dgm:pt>
    <dgm:pt modelId="{AC7C5886-8F72-42ED-BAC9-8D2DE0C74C7B}" type="sibTrans" cxnId="{657184FB-87BE-467E-BCC1-116FA702CB79}">
      <dgm:prSet/>
      <dgm:spPr/>
      <dgm:t>
        <a:bodyPr/>
        <a:lstStyle/>
        <a:p>
          <a:endParaRPr lang="en-US"/>
        </a:p>
      </dgm:t>
    </dgm:pt>
    <dgm:pt modelId="{C9BDCCFE-E54C-43AC-8565-B8DCEBF47604}">
      <dgm:prSet/>
      <dgm:spPr/>
      <dgm:t>
        <a:bodyPr/>
        <a:lstStyle/>
        <a:p>
          <a:r>
            <a:rPr lang="en-GB" dirty="0"/>
            <a:t>Frustration/Aggressive Behaviours</a:t>
          </a:r>
          <a:endParaRPr lang="en-US" dirty="0"/>
        </a:p>
      </dgm:t>
    </dgm:pt>
    <dgm:pt modelId="{493167FB-D1F4-4A22-98B4-8B184B97611B}" type="parTrans" cxnId="{5FD23CFD-6307-4FD5-B276-9601A8C754C2}">
      <dgm:prSet/>
      <dgm:spPr/>
      <dgm:t>
        <a:bodyPr/>
        <a:lstStyle/>
        <a:p>
          <a:endParaRPr lang="en-US"/>
        </a:p>
      </dgm:t>
    </dgm:pt>
    <dgm:pt modelId="{655E19BC-8EA6-4B58-AE2A-863EB4613E58}" type="sibTrans" cxnId="{5FD23CFD-6307-4FD5-B276-9601A8C754C2}">
      <dgm:prSet/>
      <dgm:spPr/>
      <dgm:t>
        <a:bodyPr/>
        <a:lstStyle/>
        <a:p>
          <a:endParaRPr lang="en-US"/>
        </a:p>
      </dgm:t>
    </dgm:pt>
    <dgm:pt modelId="{8CF849DB-B52E-4BB5-BEC2-643E566B75CD}" type="pres">
      <dgm:prSet presAssocID="{0EDE9456-6C32-4F41-964A-16DA7321C7E8}" presName="linear" presStyleCnt="0">
        <dgm:presLayoutVars>
          <dgm:animLvl val="lvl"/>
          <dgm:resizeHandles val="exact"/>
        </dgm:presLayoutVars>
      </dgm:prSet>
      <dgm:spPr/>
    </dgm:pt>
    <dgm:pt modelId="{ABD4B87A-E22D-42D9-A5B8-F32341382F85}" type="pres">
      <dgm:prSet presAssocID="{CAF98692-D441-45F6-9992-115CCEA4FD6C}" presName="parentText" presStyleLbl="node1" presStyleIdx="0" presStyleCnt="9" custLinFactNeighborX="-196" custLinFactNeighborY="-22173">
        <dgm:presLayoutVars>
          <dgm:chMax val="0"/>
          <dgm:bulletEnabled val="1"/>
        </dgm:presLayoutVars>
      </dgm:prSet>
      <dgm:spPr/>
    </dgm:pt>
    <dgm:pt modelId="{FAF03AED-8EE3-4569-8BC3-CF34B66B60A7}" type="pres">
      <dgm:prSet presAssocID="{35AED3C5-BCE3-4D9E-A897-FF6769E9D183}" presName="spacer" presStyleCnt="0"/>
      <dgm:spPr/>
    </dgm:pt>
    <dgm:pt modelId="{2903332B-5D1A-420D-961E-C0F301A97B85}" type="pres">
      <dgm:prSet presAssocID="{D549537C-7245-4813-9642-52FD06DF920F}" presName="parentText" presStyleLbl="node1" presStyleIdx="1" presStyleCnt="9">
        <dgm:presLayoutVars>
          <dgm:chMax val="0"/>
          <dgm:bulletEnabled val="1"/>
        </dgm:presLayoutVars>
      </dgm:prSet>
      <dgm:spPr/>
    </dgm:pt>
    <dgm:pt modelId="{531F9338-227F-4AFE-8EDD-ACB809CEFC4B}" type="pres">
      <dgm:prSet presAssocID="{CAADF88B-E6BF-4402-94EE-2977158B8888}" presName="spacer" presStyleCnt="0"/>
      <dgm:spPr/>
    </dgm:pt>
    <dgm:pt modelId="{841DA9AD-7065-4105-A0FC-F2F33D3ABAD0}" type="pres">
      <dgm:prSet presAssocID="{DC605DF7-7878-421F-8105-EDCBE28274D1}" presName="parentText" presStyleLbl="node1" presStyleIdx="2" presStyleCnt="9">
        <dgm:presLayoutVars>
          <dgm:chMax val="0"/>
          <dgm:bulletEnabled val="1"/>
        </dgm:presLayoutVars>
      </dgm:prSet>
      <dgm:spPr/>
    </dgm:pt>
    <dgm:pt modelId="{8ECC5DE6-F7B8-42C7-B9A6-214FDC99D154}" type="pres">
      <dgm:prSet presAssocID="{8E06B840-EA13-4024-AD5F-B93D8AC08CF5}" presName="spacer" presStyleCnt="0"/>
      <dgm:spPr/>
    </dgm:pt>
    <dgm:pt modelId="{1BB47C05-3A0C-477B-8415-886B9AFEC14E}" type="pres">
      <dgm:prSet presAssocID="{9CD90365-6610-45EE-847D-563EE7A70830}" presName="parentText" presStyleLbl="node1" presStyleIdx="3" presStyleCnt="9">
        <dgm:presLayoutVars>
          <dgm:chMax val="0"/>
          <dgm:bulletEnabled val="1"/>
        </dgm:presLayoutVars>
      </dgm:prSet>
      <dgm:spPr/>
    </dgm:pt>
    <dgm:pt modelId="{173008A2-98D8-4F64-91F0-1E48FEE65097}" type="pres">
      <dgm:prSet presAssocID="{8CEE6D64-E3BC-4996-9CE9-D52A085651FD}" presName="spacer" presStyleCnt="0"/>
      <dgm:spPr/>
    </dgm:pt>
    <dgm:pt modelId="{C15635C5-E320-414F-B364-0FC2AD375563}" type="pres">
      <dgm:prSet presAssocID="{2485A5E8-8B92-48A5-88AF-D2FDFEAAF105}" presName="parentText" presStyleLbl="node1" presStyleIdx="4" presStyleCnt="9">
        <dgm:presLayoutVars>
          <dgm:chMax val="0"/>
          <dgm:bulletEnabled val="1"/>
        </dgm:presLayoutVars>
      </dgm:prSet>
      <dgm:spPr/>
    </dgm:pt>
    <dgm:pt modelId="{4360AC07-C9E4-440B-8D4C-C521720EDB3F}" type="pres">
      <dgm:prSet presAssocID="{778AA5C3-3EFF-40FF-9BCF-8CBC8553561E}" presName="spacer" presStyleCnt="0"/>
      <dgm:spPr/>
    </dgm:pt>
    <dgm:pt modelId="{CA62DCDA-491B-4818-BE44-078DBDC2D3B6}" type="pres">
      <dgm:prSet presAssocID="{3A113A8A-1DCA-4D15-A6A8-7ECBD87EBE7B}" presName="parentText" presStyleLbl="node1" presStyleIdx="5" presStyleCnt="9">
        <dgm:presLayoutVars>
          <dgm:chMax val="0"/>
          <dgm:bulletEnabled val="1"/>
        </dgm:presLayoutVars>
      </dgm:prSet>
      <dgm:spPr/>
    </dgm:pt>
    <dgm:pt modelId="{EB3F583E-947F-489F-A199-79CD23208B86}" type="pres">
      <dgm:prSet presAssocID="{0CC167D7-5AC0-44F6-82CA-3BF6490156DE}" presName="spacer" presStyleCnt="0"/>
      <dgm:spPr/>
    </dgm:pt>
    <dgm:pt modelId="{B82C099A-9368-4712-ACF6-073B8C616200}" type="pres">
      <dgm:prSet presAssocID="{AF8340CD-967B-4B58-AFD6-66E864E8E7DB}" presName="parentText" presStyleLbl="node1" presStyleIdx="6" presStyleCnt="9">
        <dgm:presLayoutVars>
          <dgm:chMax val="0"/>
          <dgm:bulletEnabled val="1"/>
        </dgm:presLayoutVars>
      </dgm:prSet>
      <dgm:spPr/>
    </dgm:pt>
    <dgm:pt modelId="{F73C5203-659C-4D00-B81F-9F0FB83667A6}" type="pres">
      <dgm:prSet presAssocID="{DDDA61EB-116C-40B1-99E7-C375CB59E30D}" presName="spacer" presStyleCnt="0"/>
      <dgm:spPr/>
    </dgm:pt>
    <dgm:pt modelId="{62C16B93-B202-48AC-928E-5AE8A12F836D}" type="pres">
      <dgm:prSet presAssocID="{DDEB5AF0-F11E-44A5-B59B-2D618FC5F665}" presName="parentText" presStyleLbl="node1" presStyleIdx="7" presStyleCnt="9">
        <dgm:presLayoutVars>
          <dgm:chMax val="0"/>
          <dgm:bulletEnabled val="1"/>
        </dgm:presLayoutVars>
      </dgm:prSet>
      <dgm:spPr/>
    </dgm:pt>
    <dgm:pt modelId="{3ED019D3-D5BF-40C6-8FFE-89ABA6D7EF9C}" type="pres">
      <dgm:prSet presAssocID="{AC7C5886-8F72-42ED-BAC9-8D2DE0C74C7B}" presName="spacer" presStyleCnt="0"/>
      <dgm:spPr/>
    </dgm:pt>
    <dgm:pt modelId="{C9565D0D-E6C6-4D79-B511-29178619F3A8}" type="pres">
      <dgm:prSet presAssocID="{C9BDCCFE-E54C-43AC-8565-B8DCEBF47604}" presName="parentText" presStyleLbl="node1" presStyleIdx="8" presStyleCnt="9">
        <dgm:presLayoutVars>
          <dgm:chMax val="0"/>
          <dgm:bulletEnabled val="1"/>
        </dgm:presLayoutVars>
      </dgm:prSet>
      <dgm:spPr/>
    </dgm:pt>
  </dgm:ptLst>
  <dgm:cxnLst>
    <dgm:cxn modelId="{71D5240F-0B4E-4BB6-A759-E5C14C8F8FFB}" type="presOf" srcId="{2485A5E8-8B92-48A5-88AF-D2FDFEAAF105}" destId="{C15635C5-E320-414F-B364-0FC2AD375563}" srcOrd="0" destOrd="0" presId="urn:microsoft.com/office/officeart/2005/8/layout/vList2"/>
    <dgm:cxn modelId="{D80FC924-AE29-43A1-A875-A75CBFF59EDE}" type="presOf" srcId="{9CD90365-6610-45EE-847D-563EE7A70830}" destId="{1BB47C05-3A0C-477B-8415-886B9AFEC14E}" srcOrd="0" destOrd="0" presId="urn:microsoft.com/office/officeart/2005/8/layout/vList2"/>
    <dgm:cxn modelId="{0653CE3B-A8AE-47DE-864A-284FF9A8E42C}" type="presOf" srcId="{DC605DF7-7878-421F-8105-EDCBE28274D1}" destId="{841DA9AD-7065-4105-A0FC-F2F33D3ABAD0}" srcOrd="0" destOrd="0" presId="urn:microsoft.com/office/officeart/2005/8/layout/vList2"/>
    <dgm:cxn modelId="{55384E43-1943-45DA-ADA6-53CECB4F9B75}" type="presOf" srcId="{D549537C-7245-4813-9642-52FD06DF920F}" destId="{2903332B-5D1A-420D-961E-C0F301A97B85}" srcOrd="0" destOrd="0" presId="urn:microsoft.com/office/officeart/2005/8/layout/vList2"/>
    <dgm:cxn modelId="{4A8EE447-3AAD-4299-A24D-FAAD9098352F}" type="presOf" srcId="{C9BDCCFE-E54C-43AC-8565-B8DCEBF47604}" destId="{C9565D0D-E6C6-4D79-B511-29178619F3A8}" srcOrd="0" destOrd="0" presId="urn:microsoft.com/office/officeart/2005/8/layout/vList2"/>
    <dgm:cxn modelId="{336E284A-FAA3-4C28-AA1C-22E4B5103CAA}" type="presOf" srcId="{CAF98692-D441-45F6-9992-115CCEA4FD6C}" destId="{ABD4B87A-E22D-42D9-A5B8-F32341382F85}" srcOrd="0" destOrd="0" presId="urn:microsoft.com/office/officeart/2005/8/layout/vList2"/>
    <dgm:cxn modelId="{46CEBF4C-BD18-4D8E-BA90-BF35E6D9DBFF}" type="presOf" srcId="{DDEB5AF0-F11E-44A5-B59B-2D618FC5F665}" destId="{62C16B93-B202-48AC-928E-5AE8A12F836D}" srcOrd="0" destOrd="0" presId="urn:microsoft.com/office/officeart/2005/8/layout/vList2"/>
    <dgm:cxn modelId="{A7A97354-604D-4C49-B1E1-C08173D7F2CB}" srcId="{0EDE9456-6C32-4F41-964A-16DA7321C7E8}" destId="{AF8340CD-967B-4B58-AFD6-66E864E8E7DB}" srcOrd="6" destOrd="0" parTransId="{435CB90F-7C33-4603-83B3-609CE3104AC0}" sibTransId="{DDDA61EB-116C-40B1-99E7-C375CB59E30D}"/>
    <dgm:cxn modelId="{3720E97D-FCBC-4D44-B878-7BC7178F8588}" type="presOf" srcId="{3A113A8A-1DCA-4D15-A6A8-7ECBD87EBE7B}" destId="{CA62DCDA-491B-4818-BE44-078DBDC2D3B6}" srcOrd="0" destOrd="0" presId="urn:microsoft.com/office/officeart/2005/8/layout/vList2"/>
    <dgm:cxn modelId="{08F64880-F571-4665-AC7E-92ACFE1A6FE9}" srcId="{0EDE9456-6C32-4F41-964A-16DA7321C7E8}" destId="{DC605DF7-7878-421F-8105-EDCBE28274D1}" srcOrd="2" destOrd="0" parTransId="{1B4741E3-8B14-4C78-A73F-1E0F144940B2}" sibTransId="{8E06B840-EA13-4024-AD5F-B93D8AC08CF5}"/>
    <dgm:cxn modelId="{5C9A95A0-D3AD-4347-AFFB-2CF8EF545BE2}" srcId="{0EDE9456-6C32-4F41-964A-16DA7321C7E8}" destId="{CAF98692-D441-45F6-9992-115CCEA4FD6C}" srcOrd="0" destOrd="0" parTransId="{8E894D72-E5E1-4CA0-9883-438143A5B611}" sibTransId="{35AED3C5-BCE3-4D9E-A897-FF6769E9D183}"/>
    <dgm:cxn modelId="{A32C83A1-830D-4E6D-94D9-E8C936946EEC}" srcId="{0EDE9456-6C32-4F41-964A-16DA7321C7E8}" destId="{3A113A8A-1DCA-4D15-A6A8-7ECBD87EBE7B}" srcOrd="5" destOrd="0" parTransId="{C974750E-879C-476E-A831-38DAFF5C1A62}" sibTransId="{0CC167D7-5AC0-44F6-82CA-3BF6490156DE}"/>
    <dgm:cxn modelId="{25DD18A9-8425-45DE-8289-6AE347A2C782}" srcId="{0EDE9456-6C32-4F41-964A-16DA7321C7E8}" destId="{D549537C-7245-4813-9642-52FD06DF920F}" srcOrd="1" destOrd="0" parTransId="{5B534320-47C5-4550-AA4A-787D55560337}" sibTransId="{CAADF88B-E6BF-4402-94EE-2977158B8888}"/>
    <dgm:cxn modelId="{2B3964AD-13A7-4AEF-98C8-22B6EDFB0628}" srcId="{0EDE9456-6C32-4F41-964A-16DA7321C7E8}" destId="{9CD90365-6610-45EE-847D-563EE7A70830}" srcOrd="3" destOrd="0" parTransId="{4D827C06-5825-41B1-9914-05692D2E64C4}" sibTransId="{8CEE6D64-E3BC-4996-9CE9-D52A085651FD}"/>
    <dgm:cxn modelId="{FBB0EFB5-4065-432B-9668-815F007FD6FA}" type="presOf" srcId="{AF8340CD-967B-4B58-AFD6-66E864E8E7DB}" destId="{B82C099A-9368-4712-ACF6-073B8C616200}" srcOrd="0" destOrd="0" presId="urn:microsoft.com/office/officeart/2005/8/layout/vList2"/>
    <dgm:cxn modelId="{21219ABC-7599-406C-B52D-5578791B0E0E}" srcId="{0EDE9456-6C32-4F41-964A-16DA7321C7E8}" destId="{2485A5E8-8B92-48A5-88AF-D2FDFEAAF105}" srcOrd="4" destOrd="0" parTransId="{4298FFAA-C774-4AB8-93BA-C59CEC99F818}" sibTransId="{778AA5C3-3EFF-40FF-9BCF-8CBC8553561E}"/>
    <dgm:cxn modelId="{5B7381CD-25A2-46F1-912B-1D9019028CBA}" type="presOf" srcId="{0EDE9456-6C32-4F41-964A-16DA7321C7E8}" destId="{8CF849DB-B52E-4BB5-BEC2-643E566B75CD}" srcOrd="0" destOrd="0" presId="urn:microsoft.com/office/officeart/2005/8/layout/vList2"/>
    <dgm:cxn modelId="{657184FB-87BE-467E-BCC1-116FA702CB79}" srcId="{0EDE9456-6C32-4F41-964A-16DA7321C7E8}" destId="{DDEB5AF0-F11E-44A5-B59B-2D618FC5F665}" srcOrd="7" destOrd="0" parTransId="{B4EFE951-E8D0-4883-BBD7-4C6496DF314D}" sibTransId="{AC7C5886-8F72-42ED-BAC9-8D2DE0C74C7B}"/>
    <dgm:cxn modelId="{5FD23CFD-6307-4FD5-B276-9601A8C754C2}" srcId="{0EDE9456-6C32-4F41-964A-16DA7321C7E8}" destId="{C9BDCCFE-E54C-43AC-8565-B8DCEBF47604}" srcOrd="8" destOrd="0" parTransId="{493167FB-D1F4-4A22-98B4-8B184B97611B}" sibTransId="{655E19BC-8EA6-4B58-AE2A-863EB4613E58}"/>
    <dgm:cxn modelId="{CE35285A-CAB1-438F-8936-F1A8EBCDC7A6}" type="presParOf" srcId="{8CF849DB-B52E-4BB5-BEC2-643E566B75CD}" destId="{ABD4B87A-E22D-42D9-A5B8-F32341382F85}" srcOrd="0" destOrd="0" presId="urn:microsoft.com/office/officeart/2005/8/layout/vList2"/>
    <dgm:cxn modelId="{9E9CA6E2-4884-4B34-87C3-291159F3252D}" type="presParOf" srcId="{8CF849DB-B52E-4BB5-BEC2-643E566B75CD}" destId="{FAF03AED-8EE3-4569-8BC3-CF34B66B60A7}" srcOrd="1" destOrd="0" presId="urn:microsoft.com/office/officeart/2005/8/layout/vList2"/>
    <dgm:cxn modelId="{48D42A19-51A8-45C3-B416-997BFB155F28}" type="presParOf" srcId="{8CF849DB-B52E-4BB5-BEC2-643E566B75CD}" destId="{2903332B-5D1A-420D-961E-C0F301A97B85}" srcOrd="2" destOrd="0" presId="urn:microsoft.com/office/officeart/2005/8/layout/vList2"/>
    <dgm:cxn modelId="{4C14D432-2EB2-4E28-ADD1-D5F378FC2E2D}" type="presParOf" srcId="{8CF849DB-B52E-4BB5-BEC2-643E566B75CD}" destId="{531F9338-227F-4AFE-8EDD-ACB809CEFC4B}" srcOrd="3" destOrd="0" presId="urn:microsoft.com/office/officeart/2005/8/layout/vList2"/>
    <dgm:cxn modelId="{9DAAF5F9-4339-4A8A-AA07-483E21E985B2}" type="presParOf" srcId="{8CF849DB-B52E-4BB5-BEC2-643E566B75CD}" destId="{841DA9AD-7065-4105-A0FC-F2F33D3ABAD0}" srcOrd="4" destOrd="0" presId="urn:microsoft.com/office/officeart/2005/8/layout/vList2"/>
    <dgm:cxn modelId="{995A23BD-2788-41A6-8E96-40494136C32C}" type="presParOf" srcId="{8CF849DB-B52E-4BB5-BEC2-643E566B75CD}" destId="{8ECC5DE6-F7B8-42C7-B9A6-214FDC99D154}" srcOrd="5" destOrd="0" presId="urn:microsoft.com/office/officeart/2005/8/layout/vList2"/>
    <dgm:cxn modelId="{E19CA423-CF67-4EC2-A90C-0994A59084CB}" type="presParOf" srcId="{8CF849DB-B52E-4BB5-BEC2-643E566B75CD}" destId="{1BB47C05-3A0C-477B-8415-886B9AFEC14E}" srcOrd="6" destOrd="0" presId="urn:microsoft.com/office/officeart/2005/8/layout/vList2"/>
    <dgm:cxn modelId="{A7B821CF-4E8F-4481-BABE-6AE6D016464D}" type="presParOf" srcId="{8CF849DB-B52E-4BB5-BEC2-643E566B75CD}" destId="{173008A2-98D8-4F64-91F0-1E48FEE65097}" srcOrd="7" destOrd="0" presId="urn:microsoft.com/office/officeart/2005/8/layout/vList2"/>
    <dgm:cxn modelId="{28EAE2C3-4C97-4B14-A106-0B1C7B485DCC}" type="presParOf" srcId="{8CF849DB-B52E-4BB5-BEC2-643E566B75CD}" destId="{C15635C5-E320-414F-B364-0FC2AD375563}" srcOrd="8" destOrd="0" presId="urn:microsoft.com/office/officeart/2005/8/layout/vList2"/>
    <dgm:cxn modelId="{46B535D4-7F3C-409F-A464-06430A53ADC9}" type="presParOf" srcId="{8CF849DB-B52E-4BB5-BEC2-643E566B75CD}" destId="{4360AC07-C9E4-440B-8D4C-C521720EDB3F}" srcOrd="9" destOrd="0" presId="urn:microsoft.com/office/officeart/2005/8/layout/vList2"/>
    <dgm:cxn modelId="{D604442F-AF5C-49D3-BF15-2F644E6D7B77}" type="presParOf" srcId="{8CF849DB-B52E-4BB5-BEC2-643E566B75CD}" destId="{CA62DCDA-491B-4818-BE44-078DBDC2D3B6}" srcOrd="10" destOrd="0" presId="urn:microsoft.com/office/officeart/2005/8/layout/vList2"/>
    <dgm:cxn modelId="{5894835D-966B-4C11-930A-405E593BB052}" type="presParOf" srcId="{8CF849DB-B52E-4BB5-BEC2-643E566B75CD}" destId="{EB3F583E-947F-489F-A199-79CD23208B86}" srcOrd="11" destOrd="0" presId="urn:microsoft.com/office/officeart/2005/8/layout/vList2"/>
    <dgm:cxn modelId="{52B6C7EE-717A-42F1-9173-E760CDF93C11}" type="presParOf" srcId="{8CF849DB-B52E-4BB5-BEC2-643E566B75CD}" destId="{B82C099A-9368-4712-ACF6-073B8C616200}" srcOrd="12" destOrd="0" presId="urn:microsoft.com/office/officeart/2005/8/layout/vList2"/>
    <dgm:cxn modelId="{F1768B7D-C83D-4B18-8392-86041561368F}" type="presParOf" srcId="{8CF849DB-B52E-4BB5-BEC2-643E566B75CD}" destId="{F73C5203-659C-4D00-B81F-9F0FB83667A6}" srcOrd="13" destOrd="0" presId="urn:microsoft.com/office/officeart/2005/8/layout/vList2"/>
    <dgm:cxn modelId="{7BD65724-F1E5-4F38-A409-A20038AB92AA}" type="presParOf" srcId="{8CF849DB-B52E-4BB5-BEC2-643E566B75CD}" destId="{62C16B93-B202-48AC-928E-5AE8A12F836D}" srcOrd="14" destOrd="0" presId="urn:microsoft.com/office/officeart/2005/8/layout/vList2"/>
    <dgm:cxn modelId="{CE71F1E0-90B7-45E9-AA12-AB2B5A4D77CE}" type="presParOf" srcId="{8CF849DB-B52E-4BB5-BEC2-643E566B75CD}" destId="{3ED019D3-D5BF-40C6-8FFE-89ABA6D7EF9C}" srcOrd="15" destOrd="0" presId="urn:microsoft.com/office/officeart/2005/8/layout/vList2"/>
    <dgm:cxn modelId="{1171442F-AB32-4141-A00F-3270BE034E73}" type="presParOf" srcId="{8CF849DB-B52E-4BB5-BEC2-643E566B75CD}" destId="{C9565D0D-E6C6-4D79-B511-29178619F3A8}" srcOrd="16"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E39881-EEAA-4110-A58F-25570CEDBDA1}"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71DCD158-46FF-4FC6-882B-B527EA08C84A}">
      <dgm:prSet custT="1"/>
      <dgm:spPr/>
      <dgm:t>
        <a:bodyPr/>
        <a:lstStyle/>
        <a:p>
          <a:r>
            <a:rPr lang="en-GB" sz="1800" dirty="0">
              <a:solidFill>
                <a:schemeClr val="accent6"/>
              </a:solidFill>
            </a:rPr>
            <a:t>WHAT IS ANXIETY?</a:t>
          </a:r>
          <a:endParaRPr lang="en-US" sz="1800" dirty="0">
            <a:solidFill>
              <a:schemeClr val="accent6"/>
            </a:solidFill>
          </a:endParaRPr>
        </a:p>
      </dgm:t>
    </dgm:pt>
    <dgm:pt modelId="{5D9E4F1D-C0E5-4CF7-A3FB-6A2E5D19BD1F}" type="parTrans" cxnId="{317FC2AA-D2DC-4DEE-BC8A-E025883CB8E2}">
      <dgm:prSet/>
      <dgm:spPr/>
      <dgm:t>
        <a:bodyPr/>
        <a:lstStyle/>
        <a:p>
          <a:endParaRPr lang="en-US"/>
        </a:p>
      </dgm:t>
    </dgm:pt>
    <dgm:pt modelId="{447F3A26-C214-4496-958A-6D51777950CD}" type="sibTrans" cxnId="{317FC2AA-D2DC-4DEE-BC8A-E025883CB8E2}">
      <dgm:prSet/>
      <dgm:spPr/>
      <dgm:t>
        <a:bodyPr/>
        <a:lstStyle/>
        <a:p>
          <a:endParaRPr lang="en-US"/>
        </a:p>
      </dgm:t>
    </dgm:pt>
    <dgm:pt modelId="{250D5247-BC1F-42AC-95F7-68DA7138B13D}">
      <dgm:prSet custT="1"/>
      <dgm:spPr/>
      <dgm:t>
        <a:bodyPr/>
        <a:lstStyle/>
        <a:p>
          <a:r>
            <a:rPr lang="en-GB" sz="1800" dirty="0">
              <a:solidFill>
                <a:schemeClr val="accent6"/>
              </a:solidFill>
            </a:rPr>
            <a:t>Our body's response to perceived danger </a:t>
          </a:r>
          <a:endParaRPr lang="en-US" sz="1800" dirty="0">
            <a:solidFill>
              <a:schemeClr val="accent6"/>
            </a:solidFill>
          </a:endParaRPr>
        </a:p>
      </dgm:t>
    </dgm:pt>
    <dgm:pt modelId="{0235BACA-416A-4C6C-859F-E1B6105076D3}" type="parTrans" cxnId="{39988677-4580-4F88-ACB2-B227AC963F8B}">
      <dgm:prSet/>
      <dgm:spPr/>
      <dgm:t>
        <a:bodyPr/>
        <a:lstStyle/>
        <a:p>
          <a:endParaRPr lang="en-US"/>
        </a:p>
      </dgm:t>
    </dgm:pt>
    <dgm:pt modelId="{A388AEDF-1CB3-41E8-A6D5-849353F0EC35}" type="sibTrans" cxnId="{39988677-4580-4F88-ACB2-B227AC963F8B}">
      <dgm:prSet/>
      <dgm:spPr/>
      <dgm:t>
        <a:bodyPr/>
        <a:lstStyle/>
        <a:p>
          <a:endParaRPr lang="en-US"/>
        </a:p>
      </dgm:t>
    </dgm:pt>
    <dgm:pt modelId="{A06DE2C1-9301-4F79-B3B7-BBC41367E4EC}">
      <dgm:prSet custT="1"/>
      <dgm:spPr/>
      <dgm:t>
        <a:bodyPr/>
        <a:lstStyle/>
        <a:p>
          <a:r>
            <a:rPr lang="en-GB" sz="1800" dirty="0">
              <a:solidFill>
                <a:schemeClr val="accent6"/>
              </a:solidFill>
            </a:rPr>
            <a:t>Feelings of unease, worry or fear </a:t>
          </a:r>
          <a:endParaRPr lang="en-US" sz="1800" dirty="0">
            <a:solidFill>
              <a:schemeClr val="accent6"/>
            </a:solidFill>
          </a:endParaRPr>
        </a:p>
      </dgm:t>
    </dgm:pt>
    <dgm:pt modelId="{66862793-4195-45DF-B055-20D3A5459B7A}" type="parTrans" cxnId="{F3B99357-F55A-43C9-AB60-F04FB58F6C77}">
      <dgm:prSet/>
      <dgm:spPr/>
      <dgm:t>
        <a:bodyPr/>
        <a:lstStyle/>
        <a:p>
          <a:endParaRPr lang="en-US"/>
        </a:p>
      </dgm:t>
    </dgm:pt>
    <dgm:pt modelId="{D09444FA-2F40-4DC1-B962-4070BD29DAA1}" type="sibTrans" cxnId="{F3B99357-F55A-43C9-AB60-F04FB58F6C77}">
      <dgm:prSet/>
      <dgm:spPr/>
      <dgm:t>
        <a:bodyPr/>
        <a:lstStyle/>
        <a:p>
          <a:endParaRPr lang="en-US"/>
        </a:p>
      </dgm:t>
    </dgm:pt>
    <dgm:pt modelId="{56D9DC18-7CE9-4934-83FB-5A0B1342A3C8}">
      <dgm:prSet custT="1"/>
      <dgm:spPr/>
      <dgm:t>
        <a:bodyPr/>
        <a:lstStyle/>
        <a:p>
          <a:r>
            <a:rPr lang="en-GB" sz="1700" dirty="0">
              <a:solidFill>
                <a:schemeClr val="accent6"/>
              </a:solidFill>
            </a:rPr>
            <a:t>Emotions Thoughts or </a:t>
          </a:r>
        </a:p>
        <a:p>
          <a:r>
            <a:rPr lang="en-GB" sz="1700" dirty="0">
              <a:solidFill>
                <a:schemeClr val="accent6"/>
              </a:solidFill>
            </a:rPr>
            <a:t>Physical Sensations</a:t>
          </a:r>
          <a:endParaRPr lang="en-US" sz="1700" dirty="0">
            <a:solidFill>
              <a:schemeClr val="accent6"/>
            </a:solidFill>
          </a:endParaRPr>
        </a:p>
      </dgm:t>
    </dgm:pt>
    <dgm:pt modelId="{0B9436FD-977D-4AF4-BD04-074CEC03674C}" type="parTrans" cxnId="{EB72D313-7A35-48B4-8693-0F208177856E}">
      <dgm:prSet/>
      <dgm:spPr/>
      <dgm:t>
        <a:bodyPr/>
        <a:lstStyle/>
        <a:p>
          <a:endParaRPr lang="en-US"/>
        </a:p>
      </dgm:t>
    </dgm:pt>
    <dgm:pt modelId="{38BB5089-EEC7-41EA-8157-7E13ED70E44F}" type="sibTrans" cxnId="{EB72D313-7A35-48B4-8693-0F208177856E}">
      <dgm:prSet/>
      <dgm:spPr/>
      <dgm:t>
        <a:bodyPr/>
        <a:lstStyle/>
        <a:p>
          <a:endParaRPr lang="en-US"/>
        </a:p>
      </dgm:t>
    </dgm:pt>
    <dgm:pt modelId="{E92452E5-683F-44A6-B863-035AE1B03861}">
      <dgm:prSet custT="1"/>
      <dgm:spPr/>
      <dgm:t>
        <a:bodyPr/>
        <a:lstStyle/>
        <a:p>
          <a:r>
            <a:rPr lang="en-GB" sz="2000" dirty="0">
              <a:solidFill>
                <a:schemeClr val="accent6"/>
              </a:solidFill>
            </a:rPr>
            <a:t>A personal smoke alarm</a:t>
          </a:r>
          <a:endParaRPr lang="en-US" sz="2000" dirty="0">
            <a:solidFill>
              <a:schemeClr val="accent6"/>
            </a:solidFill>
          </a:endParaRPr>
        </a:p>
      </dgm:t>
    </dgm:pt>
    <dgm:pt modelId="{D89A65B4-C4BE-4FE1-92A7-720DBC25C252}" type="parTrans" cxnId="{DC92FB06-27CF-4F8F-ACC7-A23D981DD38C}">
      <dgm:prSet/>
      <dgm:spPr/>
      <dgm:t>
        <a:bodyPr/>
        <a:lstStyle/>
        <a:p>
          <a:endParaRPr lang="en-US"/>
        </a:p>
      </dgm:t>
    </dgm:pt>
    <dgm:pt modelId="{34076B12-9374-4825-917C-FD0687456FD9}" type="sibTrans" cxnId="{DC92FB06-27CF-4F8F-ACC7-A23D981DD38C}">
      <dgm:prSet/>
      <dgm:spPr/>
      <dgm:t>
        <a:bodyPr/>
        <a:lstStyle/>
        <a:p>
          <a:endParaRPr lang="en-US"/>
        </a:p>
      </dgm:t>
    </dgm:pt>
    <dgm:pt modelId="{415EAAFE-F0EB-4A56-ABFC-9B6EEF54B3C9}" type="pres">
      <dgm:prSet presAssocID="{29E39881-EEAA-4110-A58F-25570CEDBDA1}" presName="diagram" presStyleCnt="0">
        <dgm:presLayoutVars>
          <dgm:dir/>
          <dgm:resizeHandles val="exact"/>
        </dgm:presLayoutVars>
      </dgm:prSet>
      <dgm:spPr/>
    </dgm:pt>
    <dgm:pt modelId="{7A4C3838-7351-4D40-A2C0-7FA4B4C4DCCF}" type="pres">
      <dgm:prSet presAssocID="{71DCD158-46FF-4FC6-882B-B527EA08C84A}" presName="arrow" presStyleLbl="node1" presStyleIdx="0" presStyleCnt="5" custScaleX="139931">
        <dgm:presLayoutVars>
          <dgm:bulletEnabled val="1"/>
        </dgm:presLayoutVars>
      </dgm:prSet>
      <dgm:spPr/>
    </dgm:pt>
    <dgm:pt modelId="{EAFEC499-BA0E-4862-8C7B-2CC44F93A5A5}" type="pres">
      <dgm:prSet presAssocID="{250D5247-BC1F-42AC-95F7-68DA7138B13D}" presName="arrow" presStyleLbl="node1" presStyleIdx="1" presStyleCnt="5" custScaleX="77930" custScaleY="149881">
        <dgm:presLayoutVars>
          <dgm:bulletEnabled val="1"/>
        </dgm:presLayoutVars>
      </dgm:prSet>
      <dgm:spPr/>
    </dgm:pt>
    <dgm:pt modelId="{0FB7A372-8DB1-4E5F-B54E-3A887631BBEE}" type="pres">
      <dgm:prSet presAssocID="{A06DE2C1-9301-4F79-B3B7-BBC41367E4EC}" presName="arrow" presStyleLbl="node1" presStyleIdx="2" presStyleCnt="5" custAng="20709557" custScaleX="151287" custScaleY="115109" custRadScaleRad="107724" custRadScaleInc="-4908">
        <dgm:presLayoutVars>
          <dgm:bulletEnabled val="1"/>
        </dgm:presLayoutVars>
      </dgm:prSet>
      <dgm:spPr/>
    </dgm:pt>
    <dgm:pt modelId="{03E92A9B-A2BC-4EBD-89A8-369E9A5BEC66}" type="pres">
      <dgm:prSet presAssocID="{56D9DC18-7CE9-4934-83FB-5A0B1342A3C8}" presName="arrow" presStyleLbl="node1" presStyleIdx="3" presStyleCnt="5" custAng="512471" custScaleX="141205" custRadScaleRad="101450" custRadScaleInc="-189">
        <dgm:presLayoutVars>
          <dgm:bulletEnabled val="1"/>
        </dgm:presLayoutVars>
      </dgm:prSet>
      <dgm:spPr/>
    </dgm:pt>
    <dgm:pt modelId="{E562B26C-5042-446F-AE29-2644C281BF90}" type="pres">
      <dgm:prSet presAssocID="{E92452E5-683F-44A6-B863-035AE1B03861}" presName="arrow" presStyleLbl="node1" presStyleIdx="4" presStyleCnt="5" custScaleX="78850" custScaleY="130045">
        <dgm:presLayoutVars>
          <dgm:bulletEnabled val="1"/>
        </dgm:presLayoutVars>
      </dgm:prSet>
      <dgm:spPr/>
    </dgm:pt>
  </dgm:ptLst>
  <dgm:cxnLst>
    <dgm:cxn modelId="{DC92FB06-27CF-4F8F-ACC7-A23D981DD38C}" srcId="{29E39881-EEAA-4110-A58F-25570CEDBDA1}" destId="{E92452E5-683F-44A6-B863-035AE1B03861}" srcOrd="4" destOrd="0" parTransId="{D89A65B4-C4BE-4FE1-92A7-720DBC25C252}" sibTransId="{34076B12-9374-4825-917C-FD0687456FD9}"/>
    <dgm:cxn modelId="{EB72D313-7A35-48B4-8693-0F208177856E}" srcId="{29E39881-EEAA-4110-A58F-25570CEDBDA1}" destId="{56D9DC18-7CE9-4934-83FB-5A0B1342A3C8}" srcOrd="3" destOrd="0" parTransId="{0B9436FD-977D-4AF4-BD04-074CEC03674C}" sibTransId="{38BB5089-EEC7-41EA-8157-7E13ED70E44F}"/>
    <dgm:cxn modelId="{2346B573-BFCF-4578-BF24-A51EE24B29F3}" type="presOf" srcId="{29E39881-EEAA-4110-A58F-25570CEDBDA1}" destId="{415EAAFE-F0EB-4A56-ABFC-9B6EEF54B3C9}" srcOrd="0" destOrd="0" presId="urn:microsoft.com/office/officeart/2005/8/layout/arrow5"/>
    <dgm:cxn modelId="{E7736276-5007-4180-8C29-656C330B0B95}" type="presOf" srcId="{A06DE2C1-9301-4F79-B3B7-BBC41367E4EC}" destId="{0FB7A372-8DB1-4E5F-B54E-3A887631BBEE}" srcOrd="0" destOrd="0" presId="urn:microsoft.com/office/officeart/2005/8/layout/arrow5"/>
    <dgm:cxn modelId="{39988677-4580-4F88-ACB2-B227AC963F8B}" srcId="{29E39881-EEAA-4110-A58F-25570CEDBDA1}" destId="{250D5247-BC1F-42AC-95F7-68DA7138B13D}" srcOrd="1" destOrd="0" parTransId="{0235BACA-416A-4C6C-859F-E1B6105076D3}" sibTransId="{A388AEDF-1CB3-41E8-A6D5-849353F0EC35}"/>
    <dgm:cxn modelId="{F3B99357-F55A-43C9-AB60-F04FB58F6C77}" srcId="{29E39881-EEAA-4110-A58F-25570CEDBDA1}" destId="{A06DE2C1-9301-4F79-B3B7-BBC41367E4EC}" srcOrd="2" destOrd="0" parTransId="{66862793-4195-45DF-B055-20D3A5459B7A}" sibTransId="{D09444FA-2F40-4DC1-B962-4070BD29DAA1}"/>
    <dgm:cxn modelId="{67EE7387-4F6C-478F-A5B1-969597D24A34}" type="presOf" srcId="{250D5247-BC1F-42AC-95F7-68DA7138B13D}" destId="{EAFEC499-BA0E-4862-8C7B-2CC44F93A5A5}" srcOrd="0" destOrd="0" presId="urn:microsoft.com/office/officeart/2005/8/layout/arrow5"/>
    <dgm:cxn modelId="{317FC2AA-D2DC-4DEE-BC8A-E025883CB8E2}" srcId="{29E39881-EEAA-4110-A58F-25570CEDBDA1}" destId="{71DCD158-46FF-4FC6-882B-B527EA08C84A}" srcOrd="0" destOrd="0" parTransId="{5D9E4F1D-C0E5-4CF7-A3FB-6A2E5D19BD1F}" sibTransId="{447F3A26-C214-4496-958A-6D51777950CD}"/>
    <dgm:cxn modelId="{301913AD-E242-4D8F-8598-16F899E239B9}" type="presOf" srcId="{E92452E5-683F-44A6-B863-035AE1B03861}" destId="{E562B26C-5042-446F-AE29-2644C281BF90}" srcOrd="0" destOrd="0" presId="urn:microsoft.com/office/officeart/2005/8/layout/arrow5"/>
    <dgm:cxn modelId="{C188F5E2-1A8E-4C96-B78C-3063A465CEC4}" type="presOf" srcId="{71DCD158-46FF-4FC6-882B-B527EA08C84A}" destId="{7A4C3838-7351-4D40-A2C0-7FA4B4C4DCCF}" srcOrd="0" destOrd="0" presId="urn:microsoft.com/office/officeart/2005/8/layout/arrow5"/>
    <dgm:cxn modelId="{E025ABF5-EA2A-4E72-A2E2-B77C3F9FF38E}" type="presOf" srcId="{56D9DC18-7CE9-4934-83FB-5A0B1342A3C8}" destId="{03E92A9B-A2BC-4EBD-89A8-369E9A5BEC66}" srcOrd="0" destOrd="0" presId="urn:microsoft.com/office/officeart/2005/8/layout/arrow5"/>
    <dgm:cxn modelId="{E7A87FAA-38FE-4053-BB09-C2383BEE0A4F}" type="presParOf" srcId="{415EAAFE-F0EB-4A56-ABFC-9B6EEF54B3C9}" destId="{7A4C3838-7351-4D40-A2C0-7FA4B4C4DCCF}" srcOrd="0" destOrd="0" presId="urn:microsoft.com/office/officeart/2005/8/layout/arrow5"/>
    <dgm:cxn modelId="{3399EB38-730E-4438-B734-AF2A66FCC963}" type="presParOf" srcId="{415EAAFE-F0EB-4A56-ABFC-9B6EEF54B3C9}" destId="{EAFEC499-BA0E-4862-8C7B-2CC44F93A5A5}" srcOrd="1" destOrd="0" presId="urn:microsoft.com/office/officeart/2005/8/layout/arrow5"/>
    <dgm:cxn modelId="{E60955D4-DC22-4241-BAA5-8923CB2401F6}" type="presParOf" srcId="{415EAAFE-F0EB-4A56-ABFC-9B6EEF54B3C9}" destId="{0FB7A372-8DB1-4E5F-B54E-3A887631BBEE}" srcOrd="2" destOrd="0" presId="urn:microsoft.com/office/officeart/2005/8/layout/arrow5"/>
    <dgm:cxn modelId="{9569BA0B-E0CF-4F25-9BCB-068F56FF948B}" type="presParOf" srcId="{415EAAFE-F0EB-4A56-ABFC-9B6EEF54B3C9}" destId="{03E92A9B-A2BC-4EBD-89A8-369E9A5BEC66}" srcOrd="3" destOrd="0" presId="urn:microsoft.com/office/officeart/2005/8/layout/arrow5"/>
    <dgm:cxn modelId="{D2328FE3-58F7-4307-9D93-F1460C5B0E00}" type="presParOf" srcId="{415EAAFE-F0EB-4A56-ABFC-9B6EEF54B3C9}" destId="{E562B26C-5042-446F-AE29-2644C281BF90}" srcOrd="4" destOrd="0" presId="urn:microsoft.com/office/officeart/2005/8/layout/arrow5"/>
  </dgm:cxnLst>
  <dgm:bg>
    <a:blipFill dpi="0" rotWithShape="1">
      <a:blip xmlns:r="http://schemas.openxmlformats.org/officeDocument/2006/relationships" r:embed="rId1">
        <a:alphaModFix amt="34000"/>
        <a:extLst>
          <a:ext uri="{28A0092B-C50C-407E-A947-70E740481C1C}">
            <a14:useLocalDpi xmlns:a14="http://schemas.microsoft.com/office/drawing/2010/main" val="0"/>
          </a:ext>
        </a:extLst>
      </a:blip>
      <a:srcRect/>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57ED8D8-6A23-42D2-A1C2-B2ADC98817D8}"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444D58F-112F-467F-8C7E-A092DD2AC065}">
      <dgm:prSet/>
      <dgm:spPr/>
      <dgm:t>
        <a:bodyPr/>
        <a:lstStyle/>
        <a:p>
          <a:pPr>
            <a:lnSpc>
              <a:spcPct val="100000"/>
            </a:lnSpc>
          </a:pPr>
          <a:r>
            <a:rPr lang="en-GB" dirty="0">
              <a:latin typeface="Rockwell Condensed" panose="02060603050405020104"/>
            </a:rPr>
            <a:t>Problem </a:t>
          </a:r>
        </a:p>
        <a:p>
          <a:pPr>
            <a:lnSpc>
              <a:spcPct val="100000"/>
            </a:lnSpc>
          </a:pPr>
          <a:r>
            <a:rPr lang="en-GB" dirty="0">
              <a:latin typeface="Rockwell Condensed" panose="02060603050405020104"/>
            </a:rPr>
            <a:t>Solving</a:t>
          </a:r>
          <a:endParaRPr lang="en-US" dirty="0"/>
        </a:p>
      </dgm:t>
    </dgm:pt>
    <dgm:pt modelId="{97A62354-E740-4684-9A91-075AA71DECC7}" type="parTrans" cxnId="{707DC3C5-29CB-4F52-AEDB-C8B715FA9A2B}">
      <dgm:prSet/>
      <dgm:spPr/>
      <dgm:t>
        <a:bodyPr/>
        <a:lstStyle/>
        <a:p>
          <a:endParaRPr lang="en-US"/>
        </a:p>
      </dgm:t>
    </dgm:pt>
    <dgm:pt modelId="{6466861B-16EF-4700-9D24-78F378A88973}" type="sibTrans" cxnId="{707DC3C5-29CB-4F52-AEDB-C8B715FA9A2B}">
      <dgm:prSet/>
      <dgm:spPr/>
      <dgm:t>
        <a:bodyPr/>
        <a:lstStyle/>
        <a:p>
          <a:endParaRPr lang="en-US"/>
        </a:p>
      </dgm:t>
    </dgm:pt>
    <dgm:pt modelId="{C799879D-93F3-40F0-AF58-C096F688AB3C}">
      <dgm:prSet/>
      <dgm:spPr/>
      <dgm:t>
        <a:bodyPr/>
        <a:lstStyle/>
        <a:p>
          <a:pPr>
            <a:lnSpc>
              <a:spcPct val="100000"/>
            </a:lnSpc>
          </a:pPr>
          <a:r>
            <a:rPr lang="en-GB" dirty="0">
              <a:latin typeface="Rockwell Condensed" panose="02060603050405020104"/>
            </a:rPr>
            <a:t>Self-Soothe</a:t>
          </a:r>
          <a:r>
            <a:rPr lang="en-GB" dirty="0"/>
            <a:t> </a:t>
          </a:r>
          <a:r>
            <a:rPr lang="en-GB" dirty="0">
              <a:latin typeface="Rockwell Condensed" panose="02060603050405020104"/>
            </a:rPr>
            <a:t>Techniques</a:t>
          </a:r>
          <a:endParaRPr lang="en-GB" dirty="0"/>
        </a:p>
      </dgm:t>
    </dgm:pt>
    <dgm:pt modelId="{23AC73E0-E8CB-4286-AC0A-37065F5FD909}" type="parTrans" cxnId="{32612777-C4F5-48BE-A19D-1B130CD08633}">
      <dgm:prSet/>
      <dgm:spPr/>
      <dgm:t>
        <a:bodyPr/>
        <a:lstStyle/>
        <a:p>
          <a:endParaRPr lang="en-GB"/>
        </a:p>
      </dgm:t>
    </dgm:pt>
    <dgm:pt modelId="{B4DCD1DB-2A57-4189-AEC8-888D0506EBE5}" type="sibTrans" cxnId="{32612777-C4F5-48BE-A19D-1B130CD08633}">
      <dgm:prSet/>
      <dgm:spPr/>
      <dgm:t>
        <a:bodyPr/>
        <a:lstStyle/>
        <a:p>
          <a:endParaRPr lang="en-GB"/>
        </a:p>
      </dgm:t>
    </dgm:pt>
    <dgm:pt modelId="{DDF6B3E7-1840-4505-A374-224EA7C4041F}">
      <dgm:prSet/>
      <dgm:spPr/>
      <dgm:t>
        <a:bodyPr/>
        <a:lstStyle/>
        <a:p>
          <a:pPr>
            <a:lnSpc>
              <a:spcPct val="100000"/>
            </a:lnSpc>
          </a:pPr>
          <a:r>
            <a:rPr lang="en-GB">
              <a:latin typeface="Rockwell Condensed" panose="02060603050405020104"/>
            </a:rPr>
            <a:t>Create a Self-Soothe</a:t>
          </a:r>
          <a:r>
            <a:rPr lang="en-GB"/>
            <a:t> </a:t>
          </a:r>
          <a:r>
            <a:rPr lang="en-GB">
              <a:latin typeface="Rockwell Condensed" panose="02060603050405020104"/>
            </a:rPr>
            <a:t>Box</a:t>
          </a:r>
          <a:endParaRPr lang="en-GB"/>
        </a:p>
      </dgm:t>
    </dgm:pt>
    <dgm:pt modelId="{57B86257-E2DB-47E6-A306-60BDF18B4861}" type="parTrans" cxnId="{E039CCE2-1381-40A8-9B13-D165FC52402F}">
      <dgm:prSet/>
      <dgm:spPr/>
      <dgm:t>
        <a:bodyPr/>
        <a:lstStyle/>
        <a:p>
          <a:endParaRPr lang="en-GB"/>
        </a:p>
      </dgm:t>
    </dgm:pt>
    <dgm:pt modelId="{328ED86E-5ABC-4DF6-BF90-08CD44710766}" type="sibTrans" cxnId="{E039CCE2-1381-40A8-9B13-D165FC52402F}">
      <dgm:prSet/>
      <dgm:spPr/>
      <dgm:t>
        <a:bodyPr/>
        <a:lstStyle/>
        <a:p>
          <a:endParaRPr lang="en-GB"/>
        </a:p>
      </dgm:t>
    </dgm:pt>
    <dgm:pt modelId="{279A2B2E-ED5E-4496-955C-2D033D1241AC}" type="pres">
      <dgm:prSet presAssocID="{157ED8D8-6A23-42D2-A1C2-B2ADC98817D8}" presName="root" presStyleCnt="0">
        <dgm:presLayoutVars>
          <dgm:dir/>
          <dgm:resizeHandles val="exact"/>
        </dgm:presLayoutVars>
      </dgm:prSet>
      <dgm:spPr/>
    </dgm:pt>
    <dgm:pt modelId="{4CA2AF04-514D-4329-8626-13B8BBA90D13}" type="pres">
      <dgm:prSet presAssocID="{9444D58F-112F-467F-8C7E-A092DD2AC065}" presName="compNode" presStyleCnt="0"/>
      <dgm:spPr/>
    </dgm:pt>
    <dgm:pt modelId="{C60A3DAB-FD81-4D0A-A458-166FDDB134AC}" type="pres">
      <dgm:prSet presAssocID="{9444D58F-112F-467F-8C7E-A092DD2AC065}" presName="iconRect" presStyleLbl="node1" presStyleIdx="0" presStyleCnt="3" custLinFactNeighborX="-2328" custLinFactNeighborY="25105"/>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879E5358-BF31-4225-8BAB-B6F614FB731F}" type="pres">
      <dgm:prSet presAssocID="{9444D58F-112F-467F-8C7E-A092DD2AC065}" presName="spaceRect" presStyleCnt="0"/>
      <dgm:spPr/>
    </dgm:pt>
    <dgm:pt modelId="{BFE35BC8-FD52-46AC-97BD-4A8D8383A29B}" type="pres">
      <dgm:prSet presAssocID="{9444D58F-112F-467F-8C7E-A092DD2AC065}" presName="textRect" presStyleLbl="revTx" presStyleIdx="0" presStyleCnt="3" custLinFactNeighborX="-946" custLinFactNeighborY="8562">
        <dgm:presLayoutVars>
          <dgm:chMax val="1"/>
          <dgm:chPref val="1"/>
        </dgm:presLayoutVars>
      </dgm:prSet>
      <dgm:spPr/>
    </dgm:pt>
    <dgm:pt modelId="{E357D79A-052D-49F6-8F50-FBAF0F9A1D40}" type="pres">
      <dgm:prSet presAssocID="{6466861B-16EF-4700-9D24-78F378A88973}" presName="sibTrans" presStyleCnt="0"/>
      <dgm:spPr/>
    </dgm:pt>
    <dgm:pt modelId="{E52B2E37-B85C-46C7-87A0-9E5C7F34C283}" type="pres">
      <dgm:prSet presAssocID="{C799879D-93F3-40F0-AF58-C096F688AB3C}" presName="compNode" presStyleCnt="0"/>
      <dgm:spPr/>
    </dgm:pt>
    <dgm:pt modelId="{FC7C842B-8888-48FE-9588-F4ADF294E7DE}" type="pres">
      <dgm:prSet presAssocID="{C799879D-93F3-40F0-AF58-C096F688AB3C}" presName="iconRect" presStyleLbl="node1" presStyleIdx="1" presStyleCnt="3" custLinFactNeighborX="-1340" custLinFactNeighborY="361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Hammock outline"/>
        </a:ext>
      </dgm:extLst>
    </dgm:pt>
    <dgm:pt modelId="{29E7E7B7-8971-4EAC-ACFD-E53D6E6CE3CE}" type="pres">
      <dgm:prSet presAssocID="{C799879D-93F3-40F0-AF58-C096F688AB3C}" presName="spaceRect" presStyleCnt="0"/>
      <dgm:spPr/>
    </dgm:pt>
    <dgm:pt modelId="{8822BC6D-4652-4952-86FE-67E536DF8811}" type="pres">
      <dgm:prSet presAssocID="{C799879D-93F3-40F0-AF58-C096F688AB3C}" presName="textRect" presStyleLbl="revTx" presStyleIdx="1" presStyleCnt="3" custLinFactNeighborX="212" custLinFactNeighborY="26964">
        <dgm:presLayoutVars>
          <dgm:chMax val="1"/>
          <dgm:chPref val="1"/>
        </dgm:presLayoutVars>
      </dgm:prSet>
      <dgm:spPr/>
    </dgm:pt>
    <dgm:pt modelId="{0E0567D1-D480-455D-B191-FAFF5D201EAE}" type="pres">
      <dgm:prSet presAssocID="{B4DCD1DB-2A57-4189-AEC8-888D0506EBE5}" presName="sibTrans" presStyleCnt="0"/>
      <dgm:spPr/>
    </dgm:pt>
    <dgm:pt modelId="{42228C1F-8734-4E14-9C47-46EDB832BEEF}" type="pres">
      <dgm:prSet presAssocID="{DDF6B3E7-1840-4505-A374-224EA7C4041F}" presName="compNode" presStyleCnt="0"/>
      <dgm:spPr/>
    </dgm:pt>
    <dgm:pt modelId="{86ED1CDC-9C73-4EA9-BA85-65CECF14AD7C}" type="pres">
      <dgm:prSet presAssocID="{DDF6B3E7-1840-4505-A374-224EA7C4041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 outline"/>
        </a:ext>
      </dgm:extLst>
    </dgm:pt>
    <dgm:pt modelId="{7223763B-B548-4A4E-9E09-35619FFAF571}" type="pres">
      <dgm:prSet presAssocID="{DDF6B3E7-1840-4505-A374-224EA7C4041F}" presName="spaceRect" presStyleCnt="0"/>
      <dgm:spPr/>
    </dgm:pt>
    <dgm:pt modelId="{9933A306-D1A2-48A5-9A1D-D7A6B443D1FA}" type="pres">
      <dgm:prSet presAssocID="{DDF6B3E7-1840-4505-A374-224EA7C4041F}" presName="textRect" presStyleLbl="revTx" presStyleIdx="2" presStyleCnt="3">
        <dgm:presLayoutVars>
          <dgm:chMax val="1"/>
          <dgm:chPref val="1"/>
        </dgm:presLayoutVars>
      </dgm:prSet>
      <dgm:spPr/>
    </dgm:pt>
  </dgm:ptLst>
  <dgm:cxnLst>
    <dgm:cxn modelId="{32612777-C4F5-48BE-A19D-1B130CD08633}" srcId="{157ED8D8-6A23-42D2-A1C2-B2ADC98817D8}" destId="{C799879D-93F3-40F0-AF58-C096F688AB3C}" srcOrd="1" destOrd="0" parTransId="{23AC73E0-E8CB-4286-AC0A-37065F5FD909}" sibTransId="{B4DCD1DB-2A57-4189-AEC8-888D0506EBE5}"/>
    <dgm:cxn modelId="{E8F7115A-C2C8-41B0-B26F-58EA50677621}" type="presOf" srcId="{DDF6B3E7-1840-4505-A374-224EA7C4041F}" destId="{9933A306-D1A2-48A5-9A1D-D7A6B443D1FA}" srcOrd="0" destOrd="0" presId="urn:microsoft.com/office/officeart/2018/2/layout/IconLabelList"/>
    <dgm:cxn modelId="{5CAE7C7E-1F85-4781-8A89-306AA8027C2A}" type="presOf" srcId="{157ED8D8-6A23-42D2-A1C2-B2ADC98817D8}" destId="{279A2B2E-ED5E-4496-955C-2D033D1241AC}" srcOrd="0" destOrd="0" presId="urn:microsoft.com/office/officeart/2018/2/layout/IconLabelList"/>
    <dgm:cxn modelId="{0F0964AC-E6EF-48FE-B8D6-4D27AFB6DF9B}" type="presOf" srcId="{9444D58F-112F-467F-8C7E-A092DD2AC065}" destId="{BFE35BC8-FD52-46AC-97BD-4A8D8383A29B}" srcOrd="0" destOrd="0" presId="urn:microsoft.com/office/officeart/2018/2/layout/IconLabelList"/>
    <dgm:cxn modelId="{707DC3C5-29CB-4F52-AEDB-C8B715FA9A2B}" srcId="{157ED8D8-6A23-42D2-A1C2-B2ADC98817D8}" destId="{9444D58F-112F-467F-8C7E-A092DD2AC065}" srcOrd="0" destOrd="0" parTransId="{97A62354-E740-4684-9A91-075AA71DECC7}" sibTransId="{6466861B-16EF-4700-9D24-78F378A88973}"/>
    <dgm:cxn modelId="{E039CCE2-1381-40A8-9B13-D165FC52402F}" srcId="{157ED8D8-6A23-42D2-A1C2-B2ADC98817D8}" destId="{DDF6B3E7-1840-4505-A374-224EA7C4041F}" srcOrd="2" destOrd="0" parTransId="{57B86257-E2DB-47E6-A306-60BDF18B4861}" sibTransId="{328ED86E-5ABC-4DF6-BF90-08CD44710766}"/>
    <dgm:cxn modelId="{1AD83CFC-0E11-44DA-9765-70EE6B720A61}" type="presOf" srcId="{C799879D-93F3-40F0-AF58-C096F688AB3C}" destId="{8822BC6D-4652-4952-86FE-67E536DF8811}" srcOrd="0" destOrd="0" presId="urn:microsoft.com/office/officeart/2018/2/layout/IconLabelList"/>
    <dgm:cxn modelId="{3C5CF5D5-4758-44D1-B411-296A05D9A5A2}" type="presParOf" srcId="{279A2B2E-ED5E-4496-955C-2D033D1241AC}" destId="{4CA2AF04-514D-4329-8626-13B8BBA90D13}" srcOrd="0" destOrd="0" presId="urn:microsoft.com/office/officeart/2018/2/layout/IconLabelList"/>
    <dgm:cxn modelId="{A4881FB5-7F2D-48B2-9A0E-553B65089563}" type="presParOf" srcId="{4CA2AF04-514D-4329-8626-13B8BBA90D13}" destId="{C60A3DAB-FD81-4D0A-A458-166FDDB134AC}" srcOrd="0" destOrd="0" presId="urn:microsoft.com/office/officeart/2018/2/layout/IconLabelList"/>
    <dgm:cxn modelId="{3F95E42C-88BE-4265-9F07-3B0477A741F7}" type="presParOf" srcId="{4CA2AF04-514D-4329-8626-13B8BBA90D13}" destId="{879E5358-BF31-4225-8BAB-B6F614FB731F}" srcOrd="1" destOrd="0" presId="urn:microsoft.com/office/officeart/2018/2/layout/IconLabelList"/>
    <dgm:cxn modelId="{91CAD5E2-2E5B-4FB9-8FCC-224A990721D4}" type="presParOf" srcId="{4CA2AF04-514D-4329-8626-13B8BBA90D13}" destId="{BFE35BC8-FD52-46AC-97BD-4A8D8383A29B}" srcOrd="2" destOrd="0" presId="urn:microsoft.com/office/officeart/2018/2/layout/IconLabelList"/>
    <dgm:cxn modelId="{D69D6644-CEB4-434E-BBB8-13A582A7042E}" type="presParOf" srcId="{279A2B2E-ED5E-4496-955C-2D033D1241AC}" destId="{E357D79A-052D-49F6-8F50-FBAF0F9A1D40}" srcOrd="1" destOrd="0" presId="urn:microsoft.com/office/officeart/2018/2/layout/IconLabelList"/>
    <dgm:cxn modelId="{2CA45455-85D5-45B5-9FCE-859364ADF9C1}" type="presParOf" srcId="{279A2B2E-ED5E-4496-955C-2D033D1241AC}" destId="{E52B2E37-B85C-46C7-87A0-9E5C7F34C283}" srcOrd="2" destOrd="0" presId="urn:microsoft.com/office/officeart/2018/2/layout/IconLabelList"/>
    <dgm:cxn modelId="{B41F3005-1089-4B2D-A337-7647000AB30A}" type="presParOf" srcId="{E52B2E37-B85C-46C7-87A0-9E5C7F34C283}" destId="{FC7C842B-8888-48FE-9588-F4ADF294E7DE}" srcOrd="0" destOrd="0" presId="urn:microsoft.com/office/officeart/2018/2/layout/IconLabelList"/>
    <dgm:cxn modelId="{6F0B4061-6746-461D-A02D-52E09BDD5BC2}" type="presParOf" srcId="{E52B2E37-B85C-46C7-87A0-9E5C7F34C283}" destId="{29E7E7B7-8971-4EAC-ACFD-E53D6E6CE3CE}" srcOrd="1" destOrd="0" presId="urn:microsoft.com/office/officeart/2018/2/layout/IconLabelList"/>
    <dgm:cxn modelId="{B3BC1DAF-3D56-4326-899D-EA7415552800}" type="presParOf" srcId="{E52B2E37-B85C-46C7-87A0-9E5C7F34C283}" destId="{8822BC6D-4652-4952-86FE-67E536DF8811}" srcOrd="2" destOrd="0" presId="urn:microsoft.com/office/officeart/2018/2/layout/IconLabelList"/>
    <dgm:cxn modelId="{C9F3BE05-D951-4073-9D1E-AEE251E2693A}" type="presParOf" srcId="{279A2B2E-ED5E-4496-955C-2D033D1241AC}" destId="{0E0567D1-D480-455D-B191-FAFF5D201EAE}" srcOrd="3" destOrd="0" presId="urn:microsoft.com/office/officeart/2018/2/layout/IconLabelList"/>
    <dgm:cxn modelId="{102DA6F8-B0FC-4410-9DC4-B9999EE90AF2}" type="presParOf" srcId="{279A2B2E-ED5E-4496-955C-2D033D1241AC}" destId="{42228C1F-8734-4E14-9C47-46EDB832BEEF}" srcOrd="4" destOrd="0" presId="urn:microsoft.com/office/officeart/2018/2/layout/IconLabelList"/>
    <dgm:cxn modelId="{12CAB445-CC00-48A5-B38B-0D53CAAFFF33}" type="presParOf" srcId="{42228C1F-8734-4E14-9C47-46EDB832BEEF}" destId="{86ED1CDC-9C73-4EA9-BA85-65CECF14AD7C}" srcOrd="0" destOrd="0" presId="urn:microsoft.com/office/officeart/2018/2/layout/IconLabelList"/>
    <dgm:cxn modelId="{40096FC9-6FD3-47CD-8E15-810C3FD56F83}" type="presParOf" srcId="{42228C1F-8734-4E14-9C47-46EDB832BEEF}" destId="{7223763B-B548-4A4E-9E09-35619FFAF571}" srcOrd="1" destOrd="0" presId="urn:microsoft.com/office/officeart/2018/2/layout/IconLabelList"/>
    <dgm:cxn modelId="{13527934-096C-4E08-91AC-22AAC64D6F01}" type="presParOf" srcId="{42228C1F-8734-4E14-9C47-46EDB832BEEF}" destId="{9933A306-D1A2-48A5-9A1D-D7A6B443D1FA}" srcOrd="2" destOrd="0" presId="urn:microsoft.com/office/officeart/2018/2/layout/IconLabel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CFEAA3A-6142-4A82-9095-86A0FA931E3F}"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7CE9FC94-F693-4B76-AEC7-E8D62684C7BE}">
      <dgm:prSet custT="1"/>
      <dgm:spPr/>
      <dgm:t>
        <a:bodyPr/>
        <a:lstStyle/>
        <a:p>
          <a:r>
            <a:rPr lang="en-US" sz="2800" b="1" dirty="0"/>
            <a:t>Find</a:t>
          </a:r>
        </a:p>
        <a:p>
          <a:r>
            <a:rPr lang="en-US" sz="2000" dirty="0"/>
            <a:t>Find the core problem </a:t>
          </a:r>
        </a:p>
        <a:p>
          <a:r>
            <a:rPr lang="en-US" sz="2000" dirty="0" err="1"/>
            <a:t>E.g</a:t>
          </a:r>
          <a:r>
            <a:rPr lang="en-US" sz="2000" dirty="0"/>
            <a:t>: I don’t know my 7’s and the test is tomorrow</a:t>
          </a:r>
        </a:p>
      </dgm:t>
    </dgm:pt>
    <dgm:pt modelId="{AC8C6522-2173-4276-BFD0-0543D01EF40D}" type="parTrans" cxnId="{02853EA8-345D-4C8F-AFD6-86EC21DAD085}">
      <dgm:prSet/>
      <dgm:spPr/>
      <dgm:t>
        <a:bodyPr/>
        <a:lstStyle/>
        <a:p>
          <a:endParaRPr lang="en-US"/>
        </a:p>
      </dgm:t>
    </dgm:pt>
    <dgm:pt modelId="{CC8766B3-07AD-41C6-A0B7-4A6D9800A0ED}" type="sibTrans" cxnId="{02853EA8-345D-4C8F-AFD6-86EC21DAD085}">
      <dgm:prSet/>
      <dgm:spPr/>
      <dgm:t>
        <a:bodyPr/>
        <a:lstStyle/>
        <a:p>
          <a:endParaRPr lang="en-US"/>
        </a:p>
      </dgm:t>
    </dgm:pt>
    <dgm:pt modelId="{EC71A1F6-EF7F-4D2B-98A7-C432702B5C3B}">
      <dgm:prSet custT="1"/>
      <dgm:spPr/>
      <dgm:t>
        <a:bodyPr/>
        <a:lstStyle/>
        <a:p>
          <a:r>
            <a:rPr lang="en-US" sz="2800" b="1" dirty="0"/>
            <a:t>List</a:t>
          </a:r>
        </a:p>
        <a:p>
          <a:r>
            <a:rPr lang="en-US" sz="2000" dirty="0"/>
            <a:t>List together ALL solutions to this problem </a:t>
          </a:r>
        </a:p>
        <a:p>
          <a:r>
            <a:rPr lang="en-US" sz="2000" dirty="0"/>
            <a:t>(However ridiculous/silly)</a:t>
          </a:r>
        </a:p>
      </dgm:t>
    </dgm:pt>
    <dgm:pt modelId="{B2E0A2C3-25B5-4279-B72C-AF8FBED96CCA}" type="parTrans" cxnId="{E2F89C2E-E952-4BA0-9363-0D4D33C1B5DF}">
      <dgm:prSet/>
      <dgm:spPr/>
      <dgm:t>
        <a:bodyPr/>
        <a:lstStyle/>
        <a:p>
          <a:endParaRPr lang="en-US"/>
        </a:p>
      </dgm:t>
    </dgm:pt>
    <dgm:pt modelId="{5E1439B1-122B-4A02-8D57-9E2471699091}" type="sibTrans" cxnId="{E2F89C2E-E952-4BA0-9363-0D4D33C1B5DF}">
      <dgm:prSet/>
      <dgm:spPr/>
      <dgm:t>
        <a:bodyPr/>
        <a:lstStyle/>
        <a:p>
          <a:endParaRPr lang="en-US"/>
        </a:p>
      </dgm:t>
    </dgm:pt>
    <dgm:pt modelId="{0F132A91-E280-46A6-BC65-DD8353090A51}">
      <dgm:prSet custT="1"/>
      <dgm:spPr/>
      <dgm:t>
        <a:bodyPr/>
        <a:lstStyle/>
        <a:p>
          <a:r>
            <a:rPr lang="en-US" sz="2800" b="1" dirty="0"/>
            <a:t>Explore</a:t>
          </a:r>
        </a:p>
        <a:p>
          <a:r>
            <a:rPr lang="en-US" sz="2000" dirty="0"/>
            <a:t>Go through each solution together </a:t>
          </a:r>
        </a:p>
      </dgm:t>
    </dgm:pt>
    <dgm:pt modelId="{B4A03F59-B701-47A0-914D-306F980A621F}" type="parTrans" cxnId="{39453787-A2CD-4E3E-93EF-8931123816A6}">
      <dgm:prSet/>
      <dgm:spPr/>
      <dgm:t>
        <a:bodyPr/>
        <a:lstStyle/>
        <a:p>
          <a:endParaRPr lang="en-US"/>
        </a:p>
      </dgm:t>
    </dgm:pt>
    <dgm:pt modelId="{1B743D63-508F-4256-9612-A4FE1AFB58B3}" type="sibTrans" cxnId="{39453787-A2CD-4E3E-93EF-8931123816A6}">
      <dgm:prSet/>
      <dgm:spPr/>
      <dgm:t>
        <a:bodyPr/>
        <a:lstStyle/>
        <a:p>
          <a:endParaRPr lang="en-US"/>
        </a:p>
      </dgm:t>
    </dgm:pt>
    <dgm:pt modelId="{C1636C3A-25FD-44CE-B9B7-733E23917130}">
      <dgm:prSet custT="1"/>
      <dgm:spPr/>
      <dgm:t>
        <a:bodyPr/>
        <a:lstStyle/>
        <a:p>
          <a:r>
            <a:rPr lang="en-US" sz="2800" b="1" dirty="0"/>
            <a:t>Decide</a:t>
          </a:r>
        </a:p>
        <a:p>
          <a:r>
            <a:rPr lang="en-US" sz="1900" dirty="0"/>
            <a:t>Help the child decide which course of action is the best for them</a:t>
          </a:r>
        </a:p>
      </dgm:t>
    </dgm:pt>
    <dgm:pt modelId="{03F3A7D4-5F78-4868-A8C4-06E4686328CC}" type="parTrans" cxnId="{32A67F90-AC3D-4FC5-8C6D-263FABF5AED0}">
      <dgm:prSet/>
      <dgm:spPr/>
      <dgm:t>
        <a:bodyPr/>
        <a:lstStyle/>
        <a:p>
          <a:endParaRPr lang="en-US"/>
        </a:p>
      </dgm:t>
    </dgm:pt>
    <dgm:pt modelId="{69149CE6-E065-412B-9D84-CFCF35FABAD1}" type="sibTrans" cxnId="{32A67F90-AC3D-4FC5-8C6D-263FABF5AED0}">
      <dgm:prSet/>
      <dgm:spPr/>
      <dgm:t>
        <a:bodyPr/>
        <a:lstStyle/>
        <a:p>
          <a:endParaRPr lang="en-US"/>
        </a:p>
      </dgm:t>
    </dgm:pt>
    <dgm:pt modelId="{B56ADA91-6EA6-4ECA-8907-88CD804AB705}" type="pres">
      <dgm:prSet presAssocID="{7CFEAA3A-6142-4A82-9095-86A0FA931E3F}" presName="Name0" presStyleCnt="0">
        <dgm:presLayoutVars>
          <dgm:dir/>
          <dgm:resizeHandles val="exact"/>
        </dgm:presLayoutVars>
      </dgm:prSet>
      <dgm:spPr/>
    </dgm:pt>
    <dgm:pt modelId="{CB8387DD-4DDE-4649-B6B5-42CB08F4A1D7}" type="pres">
      <dgm:prSet presAssocID="{7CE9FC94-F693-4B76-AEC7-E8D62684C7BE}" presName="node" presStyleLbl="node1" presStyleIdx="0" presStyleCnt="4" custScaleX="102550" custScaleY="125742">
        <dgm:presLayoutVars>
          <dgm:bulletEnabled val="1"/>
        </dgm:presLayoutVars>
      </dgm:prSet>
      <dgm:spPr/>
    </dgm:pt>
    <dgm:pt modelId="{AD2C5DF3-A772-473B-894A-2C122DA8CA41}" type="pres">
      <dgm:prSet presAssocID="{CC8766B3-07AD-41C6-A0B7-4A6D9800A0ED}" presName="sibTrans" presStyleLbl="sibTrans1D1" presStyleIdx="0" presStyleCnt="3"/>
      <dgm:spPr/>
    </dgm:pt>
    <dgm:pt modelId="{913CB464-6B33-49D1-95FE-FB8CBFBBEC6A}" type="pres">
      <dgm:prSet presAssocID="{CC8766B3-07AD-41C6-A0B7-4A6D9800A0ED}" presName="connectorText" presStyleLbl="sibTrans1D1" presStyleIdx="0" presStyleCnt="3"/>
      <dgm:spPr/>
    </dgm:pt>
    <dgm:pt modelId="{FC019013-A425-4B55-87B7-D86878F942B6}" type="pres">
      <dgm:prSet presAssocID="{EC71A1F6-EF7F-4D2B-98A7-C432702B5C3B}" presName="node" presStyleLbl="node1" presStyleIdx="1" presStyleCnt="4" custScaleX="99818" custScaleY="121580">
        <dgm:presLayoutVars>
          <dgm:bulletEnabled val="1"/>
        </dgm:presLayoutVars>
      </dgm:prSet>
      <dgm:spPr/>
    </dgm:pt>
    <dgm:pt modelId="{AD2199DB-04D5-47D1-8F6F-8486AAA7B604}" type="pres">
      <dgm:prSet presAssocID="{5E1439B1-122B-4A02-8D57-9E2471699091}" presName="sibTrans" presStyleLbl="sibTrans1D1" presStyleIdx="1" presStyleCnt="3"/>
      <dgm:spPr/>
    </dgm:pt>
    <dgm:pt modelId="{E963727F-72E4-4346-9FA2-1139D7B194A3}" type="pres">
      <dgm:prSet presAssocID="{5E1439B1-122B-4A02-8D57-9E2471699091}" presName="connectorText" presStyleLbl="sibTrans1D1" presStyleIdx="1" presStyleCnt="3"/>
      <dgm:spPr/>
    </dgm:pt>
    <dgm:pt modelId="{66DAEC0E-E659-4A78-B556-A8E0712A002B}" type="pres">
      <dgm:prSet presAssocID="{0F132A91-E280-46A6-BC65-DD8353090A51}" presName="node" presStyleLbl="node1" presStyleIdx="2" presStyleCnt="4" custScaleX="104626">
        <dgm:presLayoutVars>
          <dgm:bulletEnabled val="1"/>
        </dgm:presLayoutVars>
      </dgm:prSet>
      <dgm:spPr/>
    </dgm:pt>
    <dgm:pt modelId="{119595DA-D97C-4503-9910-0988C23704A0}" type="pres">
      <dgm:prSet presAssocID="{1B743D63-508F-4256-9612-A4FE1AFB58B3}" presName="sibTrans" presStyleLbl="sibTrans1D1" presStyleIdx="2" presStyleCnt="3"/>
      <dgm:spPr/>
    </dgm:pt>
    <dgm:pt modelId="{949535F8-B1F5-4996-B9B2-5DF6E6AEA331}" type="pres">
      <dgm:prSet presAssocID="{1B743D63-508F-4256-9612-A4FE1AFB58B3}" presName="connectorText" presStyleLbl="sibTrans1D1" presStyleIdx="2" presStyleCnt="3"/>
      <dgm:spPr/>
    </dgm:pt>
    <dgm:pt modelId="{85E96112-2538-4C0B-B227-5B59D9F03F55}" type="pres">
      <dgm:prSet presAssocID="{C1636C3A-25FD-44CE-B9B7-733E23917130}" presName="node" presStyleLbl="node1" presStyleIdx="3" presStyleCnt="4">
        <dgm:presLayoutVars>
          <dgm:bulletEnabled val="1"/>
        </dgm:presLayoutVars>
      </dgm:prSet>
      <dgm:spPr/>
    </dgm:pt>
  </dgm:ptLst>
  <dgm:cxnLst>
    <dgm:cxn modelId="{3012FA1F-5373-4466-A50B-907C3E2825EA}" type="presOf" srcId="{7CE9FC94-F693-4B76-AEC7-E8D62684C7BE}" destId="{CB8387DD-4DDE-4649-B6B5-42CB08F4A1D7}" srcOrd="0" destOrd="0" presId="urn:microsoft.com/office/officeart/2016/7/layout/RepeatingBendingProcessNew"/>
    <dgm:cxn modelId="{D7B23E28-F212-4B9D-9622-EBCD0EEF2128}" type="presOf" srcId="{EC71A1F6-EF7F-4D2B-98A7-C432702B5C3B}" destId="{FC019013-A425-4B55-87B7-D86878F942B6}" srcOrd="0" destOrd="0" presId="urn:microsoft.com/office/officeart/2016/7/layout/RepeatingBendingProcessNew"/>
    <dgm:cxn modelId="{E2F89C2E-E952-4BA0-9363-0D4D33C1B5DF}" srcId="{7CFEAA3A-6142-4A82-9095-86A0FA931E3F}" destId="{EC71A1F6-EF7F-4D2B-98A7-C432702B5C3B}" srcOrd="1" destOrd="0" parTransId="{B2E0A2C3-25B5-4279-B72C-AF8FBED96CCA}" sibTransId="{5E1439B1-122B-4A02-8D57-9E2471699091}"/>
    <dgm:cxn modelId="{8B0BD531-3B91-4769-B8FF-402DE44D3F47}" type="presOf" srcId="{CC8766B3-07AD-41C6-A0B7-4A6D9800A0ED}" destId="{913CB464-6B33-49D1-95FE-FB8CBFBBEC6A}" srcOrd="1" destOrd="0" presId="urn:microsoft.com/office/officeart/2016/7/layout/RepeatingBendingProcessNew"/>
    <dgm:cxn modelId="{1FFDD770-4C90-4273-AAAE-D83939C61D57}" type="presOf" srcId="{5E1439B1-122B-4A02-8D57-9E2471699091}" destId="{E963727F-72E4-4346-9FA2-1139D7B194A3}" srcOrd="1" destOrd="0" presId="urn:microsoft.com/office/officeart/2016/7/layout/RepeatingBendingProcessNew"/>
    <dgm:cxn modelId="{65DE8777-F148-449D-8423-53C17CCF8EC2}" type="presOf" srcId="{1B743D63-508F-4256-9612-A4FE1AFB58B3}" destId="{949535F8-B1F5-4996-B9B2-5DF6E6AEA331}" srcOrd="1" destOrd="0" presId="urn:microsoft.com/office/officeart/2016/7/layout/RepeatingBendingProcessNew"/>
    <dgm:cxn modelId="{39453787-A2CD-4E3E-93EF-8931123816A6}" srcId="{7CFEAA3A-6142-4A82-9095-86A0FA931E3F}" destId="{0F132A91-E280-46A6-BC65-DD8353090A51}" srcOrd="2" destOrd="0" parTransId="{B4A03F59-B701-47A0-914D-306F980A621F}" sibTransId="{1B743D63-508F-4256-9612-A4FE1AFB58B3}"/>
    <dgm:cxn modelId="{32A67F90-AC3D-4FC5-8C6D-263FABF5AED0}" srcId="{7CFEAA3A-6142-4A82-9095-86A0FA931E3F}" destId="{C1636C3A-25FD-44CE-B9B7-733E23917130}" srcOrd="3" destOrd="0" parTransId="{03F3A7D4-5F78-4868-A8C4-06E4686328CC}" sibTransId="{69149CE6-E065-412B-9D84-CFCF35FABAD1}"/>
    <dgm:cxn modelId="{02853EA8-345D-4C8F-AFD6-86EC21DAD085}" srcId="{7CFEAA3A-6142-4A82-9095-86A0FA931E3F}" destId="{7CE9FC94-F693-4B76-AEC7-E8D62684C7BE}" srcOrd="0" destOrd="0" parTransId="{AC8C6522-2173-4276-BFD0-0543D01EF40D}" sibTransId="{CC8766B3-07AD-41C6-A0B7-4A6D9800A0ED}"/>
    <dgm:cxn modelId="{D1AD7BAD-37E0-4E32-AF26-F2671BF47008}" type="presOf" srcId="{5E1439B1-122B-4A02-8D57-9E2471699091}" destId="{AD2199DB-04D5-47D1-8F6F-8486AAA7B604}" srcOrd="0" destOrd="0" presId="urn:microsoft.com/office/officeart/2016/7/layout/RepeatingBendingProcessNew"/>
    <dgm:cxn modelId="{66B17EBC-FB85-4BE3-8EC5-AC032A2785B1}" type="presOf" srcId="{1B743D63-508F-4256-9612-A4FE1AFB58B3}" destId="{119595DA-D97C-4503-9910-0988C23704A0}" srcOrd="0" destOrd="0" presId="urn:microsoft.com/office/officeart/2016/7/layout/RepeatingBendingProcessNew"/>
    <dgm:cxn modelId="{BB61FED2-6C72-4C77-88F5-A555067E5785}" type="presOf" srcId="{7CFEAA3A-6142-4A82-9095-86A0FA931E3F}" destId="{B56ADA91-6EA6-4ECA-8907-88CD804AB705}" srcOrd="0" destOrd="0" presId="urn:microsoft.com/office/officeart/2016/7/layout/RepeatingBendingProcessNew"/>
    <dgm:cxn modelId="{DB7BCDD9-65A4-42A9-BBC5-9C0E9D902C21}" type="presOf" srcId="{C1636C3A-25FD-44CE-B9B7-733E23917130}" destId="{85E96112-2538-4C0B-B227-5B59D9F03F55}" srcOrd="0" destOrd="0" presId="urn:microsoft.com/office/officeart/2016/7/layout/RepeatingBendingProcessNew"/>
    <dgm:cxn modelId="{5CB884E7-6BD0-4B43-AEF8-4C02DBC84D53}" type="presOf" srcId="{0F132A91-E280-46A6-BC65-DD8353090A51}" destId="{66DAEC0E-E659-4A78-B556-A8E0712A002B}" srcOrd="0" destOrd="0" presId="urn:microsoft.com/office/officeart/2016/7/layout/RepeatingBendingProcessNew"/>
    <dgm:cxn modelId="{BC6F6DF6-65F3-44E6-86DF-F0D5AE91CE7C}" type="presOf" srcId="{CC8766B3-07AD-41C6-A0B7-4A6D9800A0ED}" destId="{AD2C5DF3-A772-473B-894A-2C122DA8CA41}" srcOrd="0" destOrd="0" presId="urn:microsoft.com/office/officeart/2016/7/layout/RepeatingBendingProcessNew"/>
    <dgm:cxn modelId="{C324AC1E-0B4C-4A2B-B2CB-8C0BD297448F}" type="presParOf" srcId="{B56ADA91-6EA6-4ECA-8907-88CD804AB705}" destId="{CB8387DD-4DDE-4649-B6B5-42CB08F4A1D7}" srcOrd="0" destOrd="0" presId="urn:microsoft.com/office/officeart/2016/7/layout/RepeatingBendingProcessNew"/>
    <dgm:cxn modelId="{CFA8C27F-8461-4451-AD0E-B284C4B79FDC}" type="presParOf" srcId="{B56ADA91-6EA6-4ECA-8907-88CD804AB705}" destId="{AD2C5DF3-A772-473B-894A-2C122DA8CA41}" srcOrd="1" destOrd="0" presId="urn:microsoft.com/office/officeart/2016/7/layout/RepeatingBendingProcessNew"/>
    <dgm:cxn modelId="{76B04148-0FFB-447C-9D32-9D98F682A898}" type="presParOf" srcId="{AD2C5DF3-A772-473B-894A-2C122DA8CA41}" destId="{913CB464-6B33-49D1-95FE-FB8CBFBBEC6A}" srcOrd="0" destOrd="0" presId="urn:microsoft.com/office/officeart/2016/7/layout/RepeatingBendingProcessNew"/>
    <dgm:cxn modelId="{AA410398-BFBB-4844-ABB1-00B95FA752AB}" type="presParOf" srcId="{B56ADA91-6EA6-4ECA-8907-88CD804AB705}" destId="{FC019013-A425-4B55-87B7-D86878F942B6}" srcOrd="2" destOrd="0" presId="urn:microsoft.com/office/officeart/2016/7/layout/RepeatingBendingProcessNew"/>
    <dgm:cxn modelId="{72B10BFD-B744-4163-8721-1E2EACFF6E64}" type="presParOf" srcId="{B56ADA91-6EA6-4ECA-8907-88CD804AB705}" destId="{AD2199DB-04D5-47D1-8F6F-8486AAA7B604}" srcOrd="3" destOrd="0" presId="urn:microsoft.com/office/officeart/2016/7/layout/RepeatingBendingProcessNew"/>
    <dgm:cxn modelId="{C6940D48-9827-4D8F-B350-8A7D1DAEA027}" type="presParOf" srcId="{AD2199DB-04D5-47D1-8F6F-8486AAA7B604}" destId="{E963727F-72E4-4346-9FA2-1139D7B194A3}" srcOrd="0" destOrd="0" presId="urn:microsoft.com/office/officeart/2016/7/layout/RepeatingBendingProcessNew"/>
    <dgm:cxn modelId="{8A1D8653-61BD-4E22-BBDD-E884E1762210}" type="presParOf" srcId="{B56ADA91-6EA6-4ECA-8907-88CD804AB705}" destId="{66DAEC0E-E659-4A78-B556-A8E0712A002B}" srcOrd="4" destOrd="0" presId="urn:microsoft.com/office/officeart/2016/7/layout/RepeatingBendingProcessNew"/>
    <dgm:cxn modelId="{E27E02BA-F756-472A-A852-8BE6A29FA1F0}" type="presParOf" srcId="{B56ADA91-6EA6-4ECA-8907-88CD804AB705}" destId="{119595DA-D97C-4503-9910-0988C23704A0}" srcOrd="5" destOrd="0" presId="urn:microsoft.com/office/officeart/2016/7/layout/RepeatingBendingProcessNew"/>
    <dgm:cxn modelId="{58E01FAA-52FD-4EDC-8831-153CA25CB3BC}" type="presParOf" srcId="{119595DA-D97C-4503-9910-0988C23704A0}" destId="{949535F8-B1F5-4996-B9B2-5DF6E6AEA331}" srcOrd="0" destOrd="0" presId="urn:microsoft.com/office/officeart/2016/7/layout/RepeatingBendingProcessNew"/>
    <dgm:cxn modelId="{85F3FEC0-BC9A-4385-91A9-0F59DEC2F125}" type="presParOf" srcId="{B56ADA91-6EA6-4ECA-8907-88CD804AB705}" destId="{85E96112-2538-4C0B-B227-5B59D9F03F55}" srcOrd="6" destOrd="0" presId="urn:microsoft.com/office/officeart/2016/7/layout/RepeatingBendingProcessNew"/>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4ADCCBF-6DFD-46E3-A307-B3C77C8555B1}" type="doc">
      <dgm:prSet loTypeId="urn:microsoft.com/office/officeart/2005/8/layout/vList2" loCatId="list" qsTypeId="urn:microsoft.com/office/officeart/2005/8/quickstyle/simple1" qsCatId="simple" csTypeId="urn:microsoft.com/office/officeart/2005/8/colors/accent1_5" csCatId="accent1" phldr="1"/>
      <dgm:spPr/>
      <dgm:t>
        <a:bodyPr/>
        <a:lstStyle/>
        <a:p>
          <a:endParaRPr lang="en-US"/>
        </a:p>
      </dgm:t>
    </dgm:pt>
    <dgm:pt modelId="{5A5F6B1D-6759-4FAC-BD9A-84A7C61232AD}">
      <dgm:prSet/>
      <dgm:spPr/>
      <dgm:t>
        <a:bodyPr/>
        <a:lstStyle/>
        <a:p>
          <a:pPr algn="ctr"/>
          <a:r>
            <a:rPr lang="en-GB">
              <a:latin typeface="Rockwell"/>
            </a:rPr>
            <a:t>It is having a big impact on their life</a:t>
          </a:r>
          <a:endParaRPr lang="en-US">
            <a:latin typeface="Rockwell"/>
          </a:endParaRPr>
        </a:p>
      </dgm:t>
    </dgm:pt>
    <dgm:pt modelId="{13045B07-D987-4D64-A146-9762DBAA1510}" type="parTrans" cxnId="{7FE4F3A4-C0BB-4F7B-9F3A-4A52D7C080EB}">
      <dgm:prSet/>
      <dgm:spPr/>
      <dgm:t>
        <a:bodyPr/>
        <a:lstStyle/>
        <a:p>
          <a:pPr algn="ctr"/>
          <a:endParaRPr lang="en-US"/>
        </a:p>
      </dgm:t>
    </dgm:pt>
    <dgm:pt modelId="{5F3C104A-0FC9-42BF-B9A5-4A3B6DFDDCF1}" type="sibTrans" cxnId="{7FE4F3A4-C0BB-4F7B-9F3A-4A52D7C080EB}">
      <dgm:prSet/>
      <dgm:spPr/>
      <dgm:t>
        <a:bodyPr/>
        <a:lstStyle/>
        <a:p>
          <a:pPr algn="ctr"/>
          <a:endParaRPr lang="en-US"/>
        </a:p>
      </dgm:t>
    </dgm:pt>
    <dgm:pt modelId="{B047ADB9-C039-4A80-AB46-B2B1DE6B9AEE}">
      <dgm:prSet/>
      <dgm:spPr/>
      <dgm:t>
        <a:bodyPr/>
        <a:lstStyle/>
        <a:p>
          <a:pPr algn="ctr"/>
          <a:r>
            <a:rPr lang="en-GB" dirty="0">
              <a:latin typeface="Rockwell"/>
            </a:rPr>
            <a:t>You/school have offered support which hasn’t helped</a:t>
          </a:r>
          <a:endParaRPr lang="en-US" dirty="0">
            <a:latin typeface="Rockwell"/>
          </a:endParaRPr>
        </a:p>
      </dgm:t>
    </dgm:pt>
    <dgm:pt modelId="{BEA120C6-EC1D-4EE0-9AE4-B3A34D956B9E}" type="parTrans" cxnId="{D1C90B52-6C6E-40A3-A93C-CB1284BA1FA9}">
      <dgm:prSet/>
      <dgm:spPr/>
      <dgm:t>
        <a:bodyPr/>
        <a:lstStyle/>
        <a:p>
          <a:pPr algn="ctr"/>
          <a:endParaRPr lang="en-US"/>
        </a:p>
      </dgm:t>
    </dgm:pt>
    <dgm:pt modelId="{41DF1F02-14DA-4F62-BD44-6CC23850C447}" type="sibTrans" cxnId="{D1C90B52-6C6E-40A3-A93C-CB1284BA1FA9}">
      <dgm:prSet/>
      <dgm:spPr/>
      <dgm:t>
        <a:bodyPr/>
        <a:lstStyle/>
        <a:p>
          <a:pPr algn="ctr"/>
          <a:endParaRPr lang="en-US"/>
        </a:p>
      </dgm:t>
    </dgm:pt>
    <dgm:pt modelId="{17DC8A31-E308-4ADB-AAED-3C5D991B0A3D}">
      <dgm:prSet/>
      <dgm:spPr/>
      <dgm:t>
        <a:bodyPr/>
        <a:lstStyle/>
        <a:p>
          <a:pPr algn="ctr" rtl="0"/>
          <a:r>
            <a:rPr lang="en-GB" dirty="0">
              <a:latin typeface="Rockwell"/>
            </a:rPr>
            <a:t>You have explored potential practical problems</a:t>
          </a:r>
          <a:endParaRPr lang="en-US" dirty="0">
            <a:latin typeface="Rockwell"/>
          </a:endParaRPr>
        </a:p>
      </dgm:t>
    </dgm:pt>
    <dgm:pt modelId="{1CDCC39A-348E-4A70-9079-4E2BADEE7427}" type="parTrans" cxnId="{CE91788F-957A-4D8E-A24D-24CAF42F98F3}">
      <dgm:prSet/>
      <dgm:spPr/>
      <dgm:t>
        <a:bodyPr/>
        <a:lstStyle/>
        <a:p>
          <a:pPr algn="ctr"/>
          <a:endParaRPr lang="en-US"/>
        </a:p>
      </dgm:t>
    </dgm:pt>
    <dgm:pt modelId="{40D5B72D-38C5-4C85-A176-6F2B08A85717}" type="sibTrans" cxnId="{CE91788F-957A-4D8E-A24D-24CAF42F98F3}">
      <dgm:prSet/>
      <dgm:spPr/>
      <dgm:t>
        <a:bodyPr/>
        <a:lstStyle/>
        <a:p>
          <a:pPr algn="ctr"/>
          <a:endParaRPr lang="en-US"/>
        </a:p>
      </dgm:t>
    </dgm:pt>
    <dgm:pt modelId="{14C2F4FF-4C91-4973-ACBF-188AABC308E2}">
      <dgm:prSet/>
      <dgm:spPr/>
      <dgm:t>
        <a:bodyPr/>
        <a:lstStyle/>
        <a:p>
          <a:pPr algn="ctr" rtl="0"/>
          <a:r>
            <a:rPr lang="en-GB" dirty="0">
              <a:latin typeface="Rockwell"/>
            </a:rPr>
            <a:t>The child wants further support</a:t>
          </a:r>
        </a:p>
      </dgm:t>
    </dgm:pt>
    <dgm:pt modelId="{B5412494-2921-44CC-BB33-023453437746}" type="parTrans" cxnId="{286EDAFF-5E25-4A9E-992C-E1B4C137D475}">
      <dgm:prSet/>
      <dgm:spPr/>
      <dgm:t>
        <a:bodyPr/>
        <a:lstStyle/>
        <a:p>
          <a:pPr algn="ctr"/>
          <a:endParaRPr lang="en-GB"/>
        </a:p>
      </dgm:t>
    </dgm:pt>
    <dgm:pt modelId="{FAC940A4-EDED-42FD-92C1-3127FC45A9BA}" type="sibTrans" cxnId="{286EDAFF-5E25-4A9E-992C-E1B4C137D475}">
      <dgm:prSet/>
      <dgm:spPr/>
      <dgm:t>
        <a:bodyPr/>
        <a:lstStyle/>
        <a:p>
          <a:pPr algn="ctr"/>
          <a:endParaRPr lang="en-GB"/>
        </a:p>
      </dgm:t>
    </dgm:pt>
    <dgm:pt modelId="{8E8E00F1-AFCE-41D9-B910-26FCAEB06710}">
      <dgm:prSet phldr="0"/>
      <dgm:spPr/>
      <dgm:t>
        <a:bodyPr/>
        <a:lstStyle/>
        <a:p>
          <a:pPr algn="ctr" rtl="0"/>
          <a:r>
            <a:rPr lang="en-GB" dirty="0">
              <a:latin typeface="Rockwell"/>
            </a:rPr>
            <a:t>There is a therapy goal in mind</a:t>
          </a:r>
        </a:p>
      </dgm:t>
    </dgm:pt>
    <dgm:pt modelId="{CC4D52E5-949B-4E5B-BA80-C83AB08A3510}" type="parTrans" cxnId="{4991BAFA-D242-4740-B157-DA4C708B341C}">
      <dgm:prSet/>
      <dgm:spPr/>
      <dgm:t>
        <a:bodyPr/>
        <a:lstStyle/>
        <a:p>
          <a:pPr algn="ctr"/>
          <a:endParaRPr lang="en-GB"/>
        </a:p>
      </dgm:t>
    </dgm:pt>
    <dgm:pt modelId="{615BB061-5334-4D56-9514-65D48E8BF1D4}" type="sibTrans" cxnId="{4991BAFA-D242-4740-B157-DA4C708B341C}">
      <dgm:prSet/>
      <dgm:spPr/>
      <dgm:t>
        <a:bodyPr/>
        <a:lstStyle/>
        <a:p>
          <a:pPr algn="ctr"/>
          <a:endParaRPr lang="en-GB"/>
        </a:p>
      </dgm:t>
    </dgm:pt>
    <dgm:pt modelId="{6B4A777C-B105-4F6A-8A66-C8603D64F472}" type="pres">
      <dgm:prSet presAssocID="{D4ADCCBF-6DFD-46E3-A307-B3C77C8555B1}" presName="linear" presStyleCnt="0">
        <dgm:presLayoutVars>
          <dgm:animLvl val="lvl"/>
          <dgm:resizeHandles val="exact"/>
        </dgm:presLayoutVars>
      </dgm:prSet>
      <dgm:spPr/>
    </dgm:pt>
    <dgm:pt modelId="{4D41BC02-7FE2-4281-8DDE-3622C9B1D528}" type="pres">
      <dgm:prSet presAssocID="{5A5F6B1D-6759-4FAC-BD9A-84A7C61232AD}" presName="parentText" presStyleLbl="node1" presStyleIdx="0" presStyleCnt="5">
        <dgm:presLayoutVars>
          <dgm:chMax val="0"/>
          <dgm:bulletEnabled val="1"/>
        </dgm:presLayoutVars>
      </dgm:prSet>
      <dgm:spPr/>
    </dgm:pt>
    <dgm:pt modelId="{FB9CEA59-367E-417E-ADBD-1CD43015F551}" type="pres">
      <dgm:prSet presAssocID="{5F3C104A-0FC9-42BF-B9A5-4A3B6DFDDCF1}" presName="spacer" presStyleCnt="0"/>
      <dgm:spPr/>
    </dgm:pt>
    <dgm:pt modelId="{A0CC5B0F-D1FC-4BBE-B8CB-A016D87DC421}" type="pres">
      <dgm:prSet presAssocID="{B047ADB9-C039-4A80-AB46-B2B1DE6B9AEE}" presName="parentText" presStyleLbl="node1" presStyleIdx="1" presStyleCnt="5">
        <dgm:presLayoutVars>
          <dgm:chMax val="0"/>
          <dgm:bulletEnabled val="1"/>
        </dgm:presLayoutVars>
      </dgm:prSet>
      <dgm:spPr/>
    </dgm:pt>
    <dgm:pt modelId="{6B620B70-2937-42B1-BB2A-BA2A82C5253C}" type="pres">
      <dgm:prSet presAssocID="{41DF1F02-14DA-4F62-BD44-6CC23850C447}" presName="spacer" presStyleCnt="0"/>
      <dgm:spPr/>
    </dgm:pt>
    <dgm:pt modelId="{8265914A-5FB1-4DBC-A1C8-A4B51F633D2B}" type="pres">
      <dgm:prSet presAssocID="{17DC8A31-E308-4ADB-AAED-3C5D991B0A3D}" presName="parentText" presStyleLbl="node1" presStyleIdx="2" presStyleCnt="5">
        <dgm:presLayoutVars>
          <dgm:chMax val="0"/>
          <dgm:bulletEnabled val="1"/>
        </dgm:presLayoutVars>
      </dgm:prSet>
      <dgm:spPr/>
    </dgm:pt>
    <dgm:pt modelId="{3EEDE9F8-D25E-4C6C-891C-44BE5572A9B5}" type="pres">
      <dgm:prSet presAssocID="{40D5B72D-38C5-4C85-A176-6F2B08A85717}" presName="spacer" presStyleCnt="0"/>
      <dgm:spPr/>
    </dgm:pt>
    <dgm:pt modelId="{FD5A4F41-065F-43BF-9598-CCE328AD54C3}" type="pres">
      <dgm:prSet presAssocID="{14C2F4FF-4C91-4973-ACBF-188AABC308E2}" presName="parentText" presStyleLbl="node1" presStyleIdx="3" presStyleCnt="5">
        <dgm:presLayoutVars>
          <dgm:chMax val="0"/>
          <dgm:bulletEnabled val="1"/>
        </dgm:presLayoutVars>
      </dgm:prSet>
      <dgm:spPr/>
    </dgm:pt>
    <dgm:pt modelId="{1594918F-B0D9-470C-826E-B0E0BC1694FC}" type="pres">
      <dgm:prSet presAssocID="{FAC940A4-EDED-42FD-92C1-3127FC45A9BA}" presName="spacer" presStyleCnt="0"/>
      <dgm:spPr/>
    </dgm:pt>
    <dgm:pt modelId="{8698634B-280F-4FC8-A92A-6F92791E4C00}" type="pres">
      <dgm:prSet presAssocID="{8E8E00F1-AFCE-41D9-B910-26FCAEB06710}" presName="parentText" presStyleLbl="node1" presStyleIdx="4" presStyleCnt="5">
        <dgm:presLayoutVars>
          <dgm:chMax val="0"/>
          <dgm:bulletEnabled val="1"/>
        </dgm:presLayoutVars>
      </dgm:prSet>
      <dgm:spPr/>
    </dgm:pt>
  </dgm:ptLst>
  <dgm:cxnLst>
    <dgm:cxn modelId="{6EB79F2A-F6C7-49AC-90B6-E0EAAE7FD4D5}" type="presOf" srcId="{8E8E00F1-AFCE-41D9-B910-26FCAEB06710}" destId="{8698634B-280F-4FC8-A92A-6F92791E4C00}" srcOrd="0" destOrd="0" presId="urn:microsoft.com/office/officeart/2005/8/layout/vList2"/>
    <dgm:cxn modelId="{191F5B44-C567-46D9-9106-513BBC582C64}" type="presOf" srcId="{14C2F4FF-4C91-4973-ACBF-188AABC308E2}" destId="{FD5A4F41-065F-43BF-9598-CCE328AD54C3}" srcOrd="0" destOrd="0" presId="urn:microsoft.com/office/officeart/2005/8/layout/vList2"/>
    <dgm:cxn modelId="{D1C90B52-6C6E-40A3-A93C-CB1284BA1FA9}" srcId="{D4ADCCBF-6DFD-46E3-A307-B3C77C8555B1}" destId="{B047ADB9-C039-4A80-AB46-B2B1DE6B9AEE}" srcOrd="1" destOrd="0" parTransId="{BEA120C6-EC1D-4EE0-9AE4-B3A34D956B9E}" sibTransId="{41DF1F02-14DA-4F62-BD44-6CC23850C447}"/>
    <dgm:cxn modelId="{FE16A972-1A1F-4E5D-8497-BB7B1475872B}" type="presOf" srcId="{5A5F6B1D-6759-4FAC-BD9A-84A7C61232AD}" destId="{4D41BC02-7FE2-4281-8DDE-3622C9B1D528}" srcOrd="0" destOrd="0" presId="urn:microsoft.com/office/officeart/2005/8/layout/vList2"/>
    <dgm:cxn modelId="{CE91788F-957A-4D8E-A24D-24CAF42F98F3}" srcId="{D4ADCCBF-6DFD-46E3-A307-B3C77C8555B1}" destId="{17DC8A31-E308-4ADB-AAED-3C5D991B0A3D}" srcOrd="2" destOrd="0" parTransId="{1CDCC39A-348E-4A70-9079-4E2BADEE7427}" sibTransId="{40D5B72D-38C5-4C85-A176-6F2B08A85717}"/>
    <dgm:cxn modelId="{8C08B4A0-FC87-4B73-9C9D-8B18A128974E}" type="presOf" srcId="{17DC8A31-E308-4ADB-AAED-3C5D991B0A3D}" destId="{8265914A-5FB1-4DBC-A1C8-A4B51F633D2B}" srcOrd="0" destOrd="0" presId="urn:microsoft.com/office/officeart/2005/8/layout/vList2"/>
    <dgm:cxn modelId="{7FE4F3A4-C0BB-4F7B-9F3A-4A52D7C080EB}" srcId="{D4ADCCBF-6DFD-46E3-A307-B3C77C8555B1}" destId="{5A5F6B1D-6759-4FAC-BD9A-84A7C61232AD}" srcOrd="0" destOrd="0" parTransId="{13045B07-D987-4D64-A146-9762DBAA1510}" sibTransId="{5F3C104A-0FC9-42BF-B9A5-4A3B6DFDDCF1}"/>
    <dgm:cxn modelId="{4C5462E9-6754-42F9-9319-8F711303E916}" type="presOf" srcId="{B047ADB9-C039-4A80-AB46-B2B1DE6B9AEE}" destId="{A0CC5B0F-D1FC-4BBE-B8CB-A016D87DC421}" srcOrd="0" destOrd="0" presId="urn:microsoft.com/office/officeart/2005/8/layout/vList2"/>
    <dgm:cxn modelId="{356372F0-4620-4ED0-A3CA-AD4B583BB7C2}" type="presOf" srcId="{D4ADCCBF-6DFD-46E3-A307-B3C77C8555B1}" destId="{6B4A777C-B105-4F6A-8A66-C8603D64F472}" srcOrd="0" destOrd="0" presId="urn:microsoft.com/office/officeart/2005/8/layout/vList2"/>
    <dgm:cxn modelId="{4991BAFA-D242-4740-B157-DA4C708B341C}" srcId="{D4ADCCBF-6DFD-46E3-A307-B3C77C8555B1}" destId="{8E8E00F1-AFCE-41D9-B910-26FCAEB06710}" srcOrd="4" destOrd="0" parTransId="{CC4D52E5-949B-4E5B-BA80-C83AB08A3510}" sibTransId="{615BB061-5334-4D56-9514-65D48E8BF1D4}"/>
    <dgm:cxn modelId="{286EDAFF-5E25-4A9E-992C-E1B4C137D475}" srcId="{D4ADCCBF-6DFD-46E3-A307-B3C77C8555B1}" destId="{14C2F4FF-4C91-4973-ACBF-188AABC308E2}" srcOrd="3" destOrd="0" parTransId="{B5412494-2921-44CC-BB33-023453437746}" sibTransId="{FAC940A4-EDED-42FD-92C1-3127FC45A9BA}"/>
    <dgm:cxn modelId="{CAD1DD92-5BF2-42A9-A7A4-786010E9BCF1}" type="presParOf" srcId="{6B4A777C-B105-4F6A-8A66-C8603D64F472}" destId="{4D41BC02-7FE2-4281-8DDE-3622C9B1D528}" srcOrd="0" destOrd="0" presId="urn:microsoft.com/office/officeart/2005/8/layout/vList2"/>
    <dgm:cxn modelId="{A177C30F-CE88-4209-A504-EAB3C1352F0A}" type="presParOf" srcId="{6B4A777C-B105-4F6A-8A66-C8603D64F472}" destId="{FB9CEA59-367E-417E-ADBD-1CD43015F551}" srcOrd="1" destOrd="0" presId="urn:microsoft.com/office/officeart/2005/8/layout/vList2"/>
    <dgm:cxn modelId="{F42A2508-78E0-405D-8C70-C57AF216CE6B}" type="presParOf" srcId="{6B4A777C-B105-4F6A-8A66-C8603D64F472}" destId="{A0CC5B0F-D1FC-4BBE-B8CB-A016D87DC421}" srcOrd="2" destOrd="0" presId="urn:microsoft.com/office/officeart/2005/8/layout/vList2"/>
    <dgm:cxn modelId="{52647102-5F40-436F-A4C3-BEA785D38F0B}" type="presParOf" srcId="{6B4A777C-B105-4F6A-8A66-C8603D64F472}" destId="{6B620B70-2937-42B1-BB2A-BA2A82C5253C}" srcOrd="3" destOrd="0" presId="urn:microsoft.com/office/officeart/2005/8/layout/vList2"/>
    <dgm:cxn modelId="{5BFD8AE0-944B-4ECD-9FAE-A996B2ACBC1D}" type="presParOf" srcId="{6B4A777C-B105-4F6A-8A66-C8603D64F472}" destId="{8265914A-5FB1-4DBC-A1C8-A4B51F633D2B}" srcOrd="4" destOrd="0" presId="urn:microsoft.com/office/officeart/2005/8/layout/vList2"/>
    <dgm:cxn modelId="{ACD05252-D732-4B6C-AB3B-5608E75C8272}" type="presParOf" srcId="{6B4A777C-B105-4F6A-8A66-C8603D64F472}" destId="{3EEDE9F8-D25E-4C6C-891C-44BE5572A9B5}" srcOrd="5" destOrd="0" presId="urn:microsoft.com/office/officeart/2005/8/layout/vList2"/>
    <dgm:cxn modelId="{C95D2A73-BFDA-4DD0-AFC1-FE332A6349D7}" type="presParOf" srcId="{6B4A777C-B105-4F6A-8A66-C8603D64F472}" destId="{FD5A4F41-065F-43BF-9598-CCE328AD54C3}" srcOrd="6" destOrd="0" presId="urn:microsoft.com/office/officeart/2005/8/layout/vList2"/>
    <dgm:cxn modelId="{CE174F0F-B390-47D3-B848-01333F146DF9}" type="presParOf" srcId="{6B4A777C-B105-4F6A-8A66-C8603D64F472}" destId="{1594918F-B0D9-470C-826E-B0E0BC1694FC}" srcOrd="7" destOrd="0" presId="urn:microsoft.com/office/officeart/2005/8/layout/vList2"/>
    <dgm:cxn modelId="{35B93C60-A773-4F58-847B-067EC11FCA17}" type="presParOf" srcId="{6B4A777C-B105-4F6A-8A66-C8603D64F472}" destId="{8698634B-280F-4FC8-A92A-6F92791E4C00}"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36FDC-7C56-490B-8A03-40A69D48D6AA}">
      <dsp:nvSpPr>
        <dsp:cNvPr id="0" name=""/>
        <dsp:cNvSpPr/>
      </dsp:nvSpPr>
      <dsp:spPr>
        <a:xfrm>
          <a:off x="0" y="0"/>
          <a:ext cx="7374354"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4E3D36-B7FD-4CC4-931C-E37962A147B3}">
      <dsp:nvSpPr>
        <dsp:cNvPr id="0" name=""/>
        <dsp:cNvSpPr/>
      </dsp:nvSpPr>
      <dsp:spPr>
        <a:xfrm>
          <a:off x="0" y="0"/>
          <a:ext cx="7374354" cy="1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ctr" defTabSz="2000250" rtl="0">
            <a:lnSpc>
              <a:spcPct val="90000"/>
            </a:lnSpc>
            <a:spcBef>
              <a:spcPct val="0"/>
            </a:spcBef>
            <a:spcAft>
              <a:spcPct val="35000"/>
            </a:spcAft>
            <a:buNone/>
          </a:pPr>
          <a:r>
            <a:rPr lang="en-GB" sz="4500" kern="1200" dirty="0">
              <a:solidFill>
                <a:srgbClr val="0070C0"/>
              </a:solidFill>
              <a:latin typeface="Rockwell Condensed"/>
            </a:rPr>
            <a:t>WHO ARE THE MENTAL HEALTH SUPPORT TEAM? </a:t>
          </a:r>
        </a:p>
      </dsp:txBody>
      <dsp:txXfrm>
        <a:off x="0" y="0"/>
        <a:ext cx="7374354" cy="1574131"/>
      </dsp:txXfrm>
    </dsp:sp>
    <dsp:sp modelId="{8D0EC241-F5B9-42D9-A73A-BE5B9BB835A8}">
      <dsp:nvSpPr>
        <dsp:cNvPr id="0" name=""/>
        <dsp:cNvSpPr/>
      </dsp:nvSpPr>
      <dsp:spPr>
        <a:xfrm>
          <a:off x="0" y="1574131"/>
          <a:ext cx="7374354" cy="0"/>
        </a:xfrm>
        <a:prstGeom prst="line">
          <a:avLst/>
        </a:prstGeom>
        <a:solidFill>
          <a:schemeClr val="accent5">
            <a:hueOff val="-7107707"/>
            <a:satOff val="4040"/>
            <a:lumOff val="-3333"/>
            <a:alphaOff val="0"/>
          </a:schemeClr>
        </a:solidFill>
        <a:ln w="12700" cap="flat" cmpd="sng" algn="ctr">
          <a:solidFill>
            <a:schemeClr val="accent5">
              <a:hueOff val="-7107707"/>
              <a:satOff val="4040"/>
              <a:lumOff val="-333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20E7E-DBA6-4399-BB54-7A0F5F0E5581}">
      <dsp:nvSpPr>
        <dsp:cNvPr id="0" name=""/>
        <dsp:cNvSpPr/>
      </dsp:nvSpPr>
      <dsp:spPr>
        <a:xfrm>
          <a:off x="0" y="1574131"/>
          <a:ext cx="7374354" cy="1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ctr" defTabSz="2000250" rtl="0">
            <a:lnSpc>
              <a:spcPct val="90000"/>
            </a:lnSpc>
            <a:spcBef>
              <a:spcPct val="0"/>
            </a:spcBef>
            <a:spcAft>
              <a:spcPct val="35000"/>
            </a:spcAft>
            <a:buNone/>
          </a:pPr>
          <a:r>
            <a:rPr lang="en-GB" sz="4500" kern="1200">
              <a:solidFill>
                <a:srgbClr val="0070C0"/>
              </a:solidFill>
              <a:latin typeface="Rockwell Condensed"/>
            </a:rPr>
            <a:t>ANXIETY AND LOW MOOD IN CHILDREN</a:t>
          </a:r>
          <a:endParaRPr lang="en-GB" sz="4500" kern="1200" dirty="0">
            <a:solidFill>
              <a:srgbClr val="0070C0"/>
            </a:solidFill>
            <a:latin typeface="Rockwell Condensed"/>
          </a:endParaRPr>
        </a:p>
      </dsp:txBody>
      <dsp:txXfrm>
        <a:off x="0" y="1574131"/>
        <a:ext cx="7374354" cy="1574131"/>
      </dsp:txXfrm>
    </dsp:sp>
    <dsp:sp modelId="{CCFA6547-034F-4778-B7B9-708C7D830990}">
      <dsp:nvSpPr>
        <dsp:cNvPr id="0" name=""/>
        <dsp:cNvSpPr/>
      </dsp:nvSpPr>
      <dsp:spPr>
        <a:xfrm>
          <a:off x="0" y="3148262"/>
          <a:ext cx="7374354" cy="0"/>
        </a:xfrm>
        <a:prstGeom prst="line">
          <a:avLst/>
        </a:prstGeom>
        <a:solidFill>
          <a:schemeClr val="accent5">
            <a:hueOff val="-14215414"/>
            <a:satOff val="8079"/>
            <a:lumOff val="-6667"/>
            <a:alphaOff val="0"/>
          </a:schemeClr>
        </a:solidFill>
        <a:ln w="12700" cap="flat" cmpd="sng" algn="ctr">
          <a:solidFill>
            <a:schemeClr val="accent5">
              <a:hueOff val="-14215414"/>
              <a:satOff val="8079"/>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D3888EA-E8E0-4014-94CD-84DA716E7251}">
      <dsp:nvSpPr>
        <dsp:cNvPr id="0" name=""/>
        <dsp:cNvSpPr/>
      </dsp:nvSpPr>
      <dsp:spPr>
        <a:xfrm>
          <a:off x="0" y="3148262"/>
          <a:ext cx="7374354" cy="1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ctr" defTabSz="2000250" rtl="0">
            <a:lnSpc>
              <a:spcPct val="90000"/>
            </a:lnSpc>
            <a:spcBef>
              <a:spcPct val="0"/>
            </a:spcBef>
            <a:spcAft>
              <a:spcPct val="35000"/>
            </a:spcAft>
            <a:buNone/>
          </a:pPr>
          <a:r>
            <a:rPr lang="en-GB" sz="4500" kern="1200" dirty="0">
              <a:solidFill>
                <a:srgbClr val="0070C0"/>
              </a:solidFill>
              <a:latin typeface="Rockwell Condensed"/>
            </a:rPr>
            <a:t>SUPPORT AND GUIDANCE</a:t>
          </a:r>
        </a:p>
      </dsp:txBody>
      <dsp:txXfrm>
        <a:off x="0" y="3148262"/>
        <a:ext cx="7374354" cy="1574131"/>
      </dsp:txXfrm>
    </dsp:sp>
    <dsp:sp modelId="{B1EF9F92-1410-4AAD-BC07-3B75A573B86C}">
      <dsp:nvSpPr>
        <dsp:cNvPr id="0" name=""/>
        <dsp:cNvSpPr/>
      </dsp:nvSpPr>
      <dsp:spPr>
        <a:xfrm>
          <a:off x="0" y="4722393"/>
          <a:ext cx="7374354" cy="0"/>
        </a:xfrm>
        <a:prstGeom prst="line">
          <a:avLst/>
        </a:prstGeom>
        <a:solidFill>
          <a:schemeClr val="accent5">
            <a:hueOff val="-21323121"/>
            <a:satOff val="12119"/>
            <a:lumOff val="-10000"/>
            <a:alphaOff val="0"/>
          </a:schemeClr>
        </a:solidFill>
        <a:ln w="12700" cap="flat" cmpd="sng" algn="ctr">
          <a:solidFill>
            <a:schemeClr val="accent5">
              <a:hueOff val="-21323121"/>
              <a:satOff val="12119"/>
              <a:lumOff val="-1000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A4F57B0-3390-457C-8DC9-CAF43912A9E4}">
      <dsp:nvSpPr>
        <dsp:cNvPr id="0" name=""/>
        <dsp:cNvSpPr/>
      </dsp:nvSpPr>
      <dsp:spPr>
        <a:xfrm>
          <a:off x="0" y="4722393"/>
          <a:ext cx="7374354" cy="15741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450" tIns="171450" rIns="171450" bIns="171450" numCol="1" spcCol="1270" anchor="t" anchorCtr="0">
          <a:noAutofit/>
        </a:bodyPr>
        <a:lstStyle/>
        <a:p>
          <a:pPr marL="0" lvl="0" indent="0" algn="ctr" defTabSz="2000250" rtl="0">
            <a:lnSpc>
              <a:spcPct val="90000"/>
            </a:lnSpc>
            <a:spcBef>
              <a:spcPct val="0"/>
            </a:spcBef>
            <a:spcAft>
              <a:spcPct val="35000"/>
            </a:spcAft>
            <a:buNone/>
          </a:pPr>
          <a:r>
            <a:rPr lang="en-GB" sz="4500" kern="1200" dirty="0">
              <a:solidFill>
                <a:srgbClr val="0070C0"/>
              </a:solidFill>
              <a:latin typeface="Rockwell Condensed"/>
            </a:rPr>
            <a:t>HOW AND WHEN TO REFER</a:t>
          </a:r>
        </a:p>
      </dsp:txBody>
      <dsp:txXfrm>
        <a:off x="0" y="4722393"/>
        <a:ext cx="7374354" cy="15741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9EAFDE-D508-41F6-BF41-811DB30F1383}">
      <dsp:nvSpPr>
        <dsp:cNvPr id="0" name=""/>
        <dsp:cNvSpPr/>
      </dsp:nvSpPr>
      <dsp:spPr>
        <a:xfrm>
          <a:off x="0" y="0"/>
          <a:ext cx="846991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1">
          <a:scrgbClr r="0" g="0" b="0"/>
        </a:effectRef>
        <a:fontRef idx="minor">
          <a:schemeClr val="lt1"/>
        </a:fontRef>
      </dsp:style>
    </dsp:sp>
    <dsp:sp modelId="{9E368C7F-0A7D-4A33-90B6-8AC6732FF3E3}">
      <dsp:nvSpPr>
        <dsp:cNvPr id="0" name=""/>
        <dsp:cNvSpPr/>
      </dsp:nvSpPr>
      <dsp:spPr>
        <a:xfrm>
          <a:off x="0" y="0"/>
          <a:ext cx="8469910" cy="8915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rtl="0">
            <a:lnSpc>
              <a:spcPct val="90000"/>
            </a:lnSpc>
            <a:spcBef>
              <a:spcPct val="0"/>
            </a:spcBef>
            <a:spcAft>
              <a:spcPct val="35000"/>
            </a:spcAft>
            <a:buNone/>
          </a:pPr>
          <a:r>
            <a:rPr lang="en-GB" sz="2500" i="1" kern="1200">
              <a:latin typeface="Rockwell"/>
            </a:rPr>
            <a:t>Our mental health is made up of our thoughts, emotions, moods and behaviours...</a:t>
          </a:r>
        </a:p>
      </dsp:txBody>
      <dsp:txXfrm>
        <a:off x="0" y="0"/>
        <a:ext cx="8469910" cy="8915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47F105-FCCE-4AE3-A7D1-3D78A761EC3B}">
      <dsp:nvSpPr>
        <dsp:cNvPr id="0" name=""/>
        <dsp:cNvSpPr/>
      </dsp:nvSpPr>
      <dsp:spPr>
        <a:xfrm>
          <a:off x="245280" y="1557747"/>
          <a:ext cx="928681" cy="92868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2394DA-A7C9-4990-ABFA-8D869A587BCC}">
      <dsp:nvSpPr>
        <dsp:cNvPr id="0" name=""/>
        <dsp:cNvSpPr/>
      </dsp:nvSpPr>
      <dsp:spPr>
        <a:xfrm>
          <a:off x="440303" y="1752770"/>
          <a:ext cx="538635" cy="5386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5BD19E-0A67-4BC7-B137-C297F7F83D43}">
      <dsp:nvSpPr>
        <dsp:cNvPr id="0" name=""/>
        <dsp:cNvSpPr/>
      </dsp:nvSpPr>
      <dsp:spPr>
        <a:xfrm>
          <a:off x="1372965" y="1557747"/>
          <a:ext cx="2189034" cy="9286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ct val="35000"/>
            </a:spcAft>
            <a:buNone/>
          </a:pPr>
          <a:r>
            <a:rPr lang="en-GB" sz="2800" kern="1200" dirty="0">
              <a:latin typeface="Rockwell"/>
            </a:rPr>
            <a:t>What is Anxiety?</a:t>
          </a:r>
          <a:endParaRPr lang="en-US" sz="2800" kern="1200" dirty="0">
            <a:latin typeface="Rockwell"/>
          </a:endParaRPr>
        </a:p>
      </dsp:txBody>
      <dsp:txXfrm>
        <a:off x="1372965" y="1557747"/>
        <a:ext cx="2189034" cy="928681"/>
      </dsp:txXfrm>
    </dsp:sp>
    <dsp:sp modelId="{CEEF66B9-E7D8-4CB1-96B7-84D0472CB823}">
      <dsp:nvSpPr>
        <dsp:cNvPr id="0" name=""/>
        <dsp:cNvSpPr/>
      </dsp:nvSpPr>
      <dsp:spPr>
        <a:xfrm>
          <a:off x="3799728" y="1609994"/>
          <a:ext cx="928681" cy="92868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45382D-3F82-4764-AE34-0E48F8DD968B}">
      <dsp:nvSpPr>
        <dsp:cNvPr id="0" name=""/>
        <dsp:cNvSpPr/>
      </dsp:nvSpPr>
      <dsp:spPr>
        <a:xfrm>
          <a:off x="3942501" y="1726269"/>
          <a:ext cx="538635" cy="5386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967E4-6E30-49C4-A0F1-9F7C889E8976}">
      <dsp:nvSpPr>
        <dsp:cNvPr id="0" name=""/>
        <dsp:cNvSpPr/>
      </dsp:nvSpPr>
      <dsp:spPr>
        <a:xfrm>
          <a:off x="4860916" y="1313350"/>
          <a:ext cx="2609417" cy="1417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022350">
            <a:lnSpc>
              <a:spcPct val="100000"/>
            </a:lnSpc>
            <a:spcBef>
              <a:spcPct val="0"/>
            </a:spcBef>
            <a:spcAft>
              <a:spcPct val="35000"/>
            </a:spcAft>
            <a:buNone/>
          </a:pPr>
          <a:r>
            <a:rPr lang="en-GB" sz="2300" kern="1200" dirty="0">
              <a:latin typeface="Rockwell"/>
            </a:rPr>
            <a:t>What might children &amp; young people get anxious about?</a:t>
          </a:r>
          <a:endParaRPr lang="en-US" sz="2300" kern="1200" dirty="0">
            <a:latin typeface="Rockwell"/>
          </a:endParaRPr>
        </a:p>
      </dsp:txBody>
      <dsp:txXfrm>
        <a:off x="4860916" y="1313350"/>
        <a:ext cx="2609417" cy="1417474"/>
      </dsp:txXfrm>
    </dsp:sp>
    <dsp:sp modelId="{68A856C9-4B42-4AA2-B187-07D99F63D190}">
      <dsp:nvSpPr>
        <dsp:cNvPr id="0" name=""/>
        <dsp:cNvSpPr/>
      </dsp:nvSpPr>
      <dsp:spPr>
        <a:xfrm>
          <a:off x="7851756" y="1557747"/>
          <a:ext cx="928681" cy="92868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EB83BA-D1FB-439A-8F80-D1A7A2CCFBE6}">
      <dsp:nvSpPr>
        <dsp:cNvPr id="0" name=""/>
        <dsp:cNvSpPr/>
      </dsp:nvSpPr>
      <dsp:spPr>
        <a:xfrm>
          <a:off x="8046779" y="1752770"/>
          <a:ext cx="538635" cy="5386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9A7BC24-536E-4D92-8EDC-ECEA1F762C33}">
      <dsp:nvSpPr>
        <dsp:cNvPr id="0" name=""/>
        <dsp:cNvSpPr/>
      </dsp:nvSpPr>
      <dsp:spPr>
        <a:xfrm>
          <a:off x="8979441" y="1313350"/>
          <a:ext cx="2189034" cy="14174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244600">
            <a:lnSpc>
              <a:spcPct val="100000"/>
            </a:lnSpc>
            <a:spcBef>
              <a:spcPct val="0"/>
            </a:spcBef>
            <a:spcAft>
              <a:spcPct val="35000"/>
            </a:spcAft>
            <a:buNone/>
          </a:pPr>
          <a:r>
            <a:rPr lang="en-GB" sz="2800" kern="1200" dirty="0">
              <a:latin typeface="Rockwell"/>
            </a:rPr>
            <a:t>How would you notice it?</a:t>
          </a:r>
          <a:endParaRPr lang="en-US" sz="2800" kern="1200" dirty="0">
            <a:latin typeface="Rockwell"/>
          </a:endParaRPr>
        </a:p>
      </dsp:txBody>
      <dsp:txXfrm>
        <a:off x="8979441" y="1313350"/>
        <a:ext cx="2189034" cy="14174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4B87A-E22D-42D9-A5B8-F32341382F85}">
      <dsp:nvSpPr>
        <dsp:cNvPr id="0" name=""/>
        <dsp:cNvSpPr/>
      </dsp:nvSpPr>
      <dsp:spPr>
        <a:xfrm>
          <a:off x="0" y="1353395"/>
          <a:ext cx="6490423" cy="49139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Avoidance</a:t>
          </a:r>
          <a:endParaRPr lang="en-US" sz="2100" kern="1200" dirty="0"/>
        </a:p>
      </dsp:txBody>
      <dsp:txXfrm>
        <a:off x="23988" y="1377383"/>
        <a:ext cx="6442447" cy="443423"/>
      </dsp:txXfrm>
    </dsp:sp>
    <dsp:sp modelId="{2903332B-5D1A-420D-961E-C0F301A97B85}">
      <dsp:nvSpPr>
        <dsp:cNvPr id="0" name=""/>
        <dsp:cNvSpPr/>
      </dsp:nvSpPr>
      <dsp:spPr>
        <a:xfrm>
          <a:off x="0" y="1918685"/>
          <a:ext cx="6490423" cy="491399"/>
        </a:xfrm>
        <a:prstGeom prst="roundRect">
          <a:avLst/>
        </a:prstGeom>
        <a:solidFill>
          <a:schemeClr val="accent2">
            <a:hueOff val="238474"/>
            <a:satOff val="-5441"/>
            <a:lumOff val="201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Toileting Issues</a:t>
          </a:r>
          <a:endParaRPr lang="en-US" sz="2100" kern="1200" dirty="0"/>
        </a:p>
      </dsp:txBody>
      <dsp:txXfrm>
        <a:off x="23988" y="1942673"/>
        <a:ext cx="6442447" cy="443423"/>
      </dsp:txXfrm>
    </dsp:sp>
    <dsp:sp modelId="{841DA9AD-7065-4105-A0FC-F2F33D3ABAD0}">
      <dsp:nvSpPr>
        <dsp:cNvPr id="0" name=""/>
        <dsp:cNvSpPr/>
      </dsp:nvSpPr>
      <dsp:spPr>
        <a:xfrm>
          <a:off x="0" y="2470565"/>
          <a:ext cx="6490423" cy="491399"/>
        </a:xfrm>
        <a:prstGeom prst="roundRect">
          <a:avLst/>
        </a:prstGeom>
        <a:solidFill>
          <a:schemeClr val="accent2">
            <a:hueOff val="476947"/>
            <a:satOff val="-10882"/>
            <a:lumOff val="402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Unexplained/repeated stomach aches/headaches</a:t>
          </a:r>
          <a:endParaRPr lang="en-US" sz="2100" kern="1200" dirty="0"/>
        </a:p>
      </dsp:txBody>
      <dsp:txXfrm>
        <a:off x="23988" y="2494553"/>
        <a:ext cx="6442447" cy="443423"/>
      </dsp:txXfrm>
    </dsp:sp>
    <dsp:sp modelId="{1BB47C05-3A0C-477B-8415-886B9AFEC14E}">
      <dsp:nvSpPr>
        <dsp:cNvPr id="0" name=""/>
        <dsp:cNvSpPr/>
      </dsp:nvSpPr>
      <dsp:spPr>
        <a:xfrm>
          <a:off x="0" y="3022445"/>
          <a:ext cx="6490423" cy="491399"/>
        </a:xfrm>
        <a:prstGeom prst="roundRect">
          <a:avLst/>
        </a:prstGeom>
        <a:solidFill>
          <a:schemeClr val="accent2">
            <a:hueOff val="715421"/>
            <a:satOff val="-16323"/>
            <a:lumOff val="60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Faster breathing/heart rate, shaking, sickness</a:t>
          </a:r>
          <a:endParaRPr lang="en-US" sz="2100" kern="1200" dirty="0"/>
        </a:p>
      </dsp:txBody>
      <dsp:txXfrm>
        <a:off x="23988" y="3046433"/>
        <a:ext cx="6442447" cy="443423"/>
      </dsp:txXfrm>
    </dsp:sp>
    <dsp:sp modelId="{C15635C5-E320-414F-B364-0FC2AD375563}">
      <dsp:nvSpPr>
        <dsp:cNvPr id="0" name=""/>
        <dsp:cNvSpPr/>
      </dsp:nvSpPr>
      <dsp:spPr>
        <a:xfrm>
          <a:off x="0" y="3574325"/>
          <a:ext cx="6490423" cy="491399"/>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Reassurance seeking: ‘Am I ok?’ ‘ Will Mum be ok?’</a:t>
          </a:r>
          <a:endParaRPr lang="en-US" sz="2100" kern="1200" dirty="0"/>
        </a:p>
      </dsp:txBody>
      <dsp:txXfrm>
        <a:off x="23988" y="3598313"/>
        <a:ext cx="6442447" cy="443423"/>
      </dsp:txXfrm>
    </dsp:sp>
    <dsp:sp modelId="{CA62DCDA-491B-4818-BE44-078DBDC2D3B6}">
      <dsp:nvSpPr>
        <dsp:cNvPr id="0" name=""/>
        <dsp:cNvSpPr/>
      </dsp:nvSpPr>
      <dsp:spPr>
        <a:xfrm>
          <a:off x="0" y="4126205"/>
          <a:ext cx="6490423" cy="491399"/>
        </a:xfrm>
        <a:prstGeom prst="roundRect">
          <a:avLst/>
        </a:prstGeom>
        <a:solidFill>
          <a:schemeClr val="accent2">
            <a:hueOff val="1192368"/>
            <a:satOff val="-27205"/>
            <a:lumOff val="1004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Separation Anxiety</a:t>
          </a:r>
          <a:endParaRPr lang="en-US" sz="2100" kern="1200" dirty="0"/>
        </a:p>
      </dsp:txBody>
      <dsp:txXfrm>
        <a:off x="23988" y="4150193"/>
        <a:ext cx="6442447" cy="443423"/>
      </dsp:txXfrm>
    </dsp:sp>
    <dsp:sp modelId="{B82C099A-9368-4712-ACF6-073B8C616200}">
      <dsp:nvSpPr>
        <dsp:cNvPr id="0" name=""/>
        <dsp:cNvSpPr/>
      </dsp:nvSpPr>
      <dsp:spPr>
        <a:xfrm>
          <a:off x="0" y="4678086"/>
          <a:ext cx="6490423" cy="491399"/>
        </a:xfrm>
        <a:prstGeom prst="roundRect">
          <a:avLst/>
        </a:prstGeom>
        <a:solidFill>
          <a:schemeClr val="accent2">
            <a:hueOff val="1430842"/>
            <a:satOff val="-32646"/>
            <a:lumOff val="1205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Difficulty sleeping</a:t>
          </a:r>
          <a:endParaRPr lang="en-US" sz="2100" kern="1200" dirty="0"/>
        </a:p>
      </dsp:txBody>
      <dsp:txXfrm>
        <a:off x="23988" y="4702074"/>
        <a:ext cx="6442447" cy="443423"/>
      </dsp:txXfrm>
    </dsp:sp>
    <dsp:sp modelId="{62C16B93-B202-48AC-928E-5AE8A12F836D}">
      <dsp:nvSpPr>
        <dsp:cNvPr id="0" name=""/>
        <dsp:cNvSpPr/>
      </dsp:nvSpPr>
      <dsp:spPr>
        <a:xfrm>
          <a:off x="0" y="5229966"/>
          <a:ext cx="6490423" cy="491399"/>
        </a:xfrm>
        <a:prstGeom prst="roundRect">
          <a:avLst/>
        </a:prstGeom>
        <a:solidFill>
          <a:schemeClr val="accent2">
            <a:hueOff val="1669316"/>
            <a:satOff val="-38087"/>
            <a:lumOff val="1406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Refusing to go to school</a:t>
          </a:r>
          <a:endParaRPr lang="en-US" sz="2100" kern="1200" dirty="0"/>
        </a:p>
      </dsp:txBody>
      <dsp:txXfrm>
        <a:off x="23988" y="5253954"/>
        <a:ext cx="6442447" cy="443423"/>
      </dsp:txXfrm>
    </dsp:sp>
    <dsp:sp modelId="{C9565D0D-E6C6-4D79-B511-29178619F3A8}">
      <dsp:nvSpPr>
        <dsp:cNvPr id="0" name=""/>
        <dsp:cNvSpPr/>
      </dsp:nvSpPr>
      <dsp:spPr>
        <a:xfrm>
          <a:off x="0" y="5781846"/>
          <a:ext cx="6490423" cy="491399"/>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Frustration/Aggressive Behaviours</a:t>
          </a:r>
          <a:endParaRPr lang="en-US" sz="2100" kern="1200" dirty="0"/>
        </a:p>
      </dsp:txBody>
      <dsp:txXfrm>
        <a:off x="23988" y="5805834"/>
        <a:ext cx="6442447" cy="4434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C3838-7351-4D40-A2C0-7FA4B4C4DCCF}">
      <dsp:nvSpPr>
        <dsp:cNvPr id="0" name=""/>
        <dsp:cNvSpPr/>
      </dsp:nvSpPr>
      <dsp:spPr>
        <a:xfrm>
          <a:off x="1833402" y="-69599"/>
          <a:ext cx="2594283" cy="185397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6"/>
              </a:solidFill>
            </a:rPr>
            <a:t>WHAT IS ANXIETY?</a:t>
          </a:r>
          <a:endParaRPr lang="en-US" sz="1800" kern="1200" dirty="0">
            <a:solidFill>
              <a:schemeClr val="accent6"/>
            </a:solidFill>
          </a:endParaRPr>
        </a:p>
      </dsp:txBody>
      <dsp:txXfrm>
        <a:off x="2481973" y="-69599"/>
        <a:ext cx="1297141" cy="1529528"/>
      </dsp:txXfrm>
    </dsp:sp>
    <dsp:sp modelId="{EAFEC499-BA0E-4862-8C7B-2CC44F93A5A5}">
      <dsp:nvSpPr>
        <dsp:cNvPr id="0" name=""/>
        <dsp:cNvSpPr/>
      </dsp:nvSpPr>
      <dsp:spPr>
        <a:xfrm rot="4320000">
          <a:off x="3962670" y="597440"/>
          <a:ext cx="1444801" cy="277875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6"/>
              </a:solidFill>
            </a:rPr>
            <a:t>Our body's response to perceived danger </a:t>
          </a:r>
          <a:endParaRPr lang="en-US" sz="1800" kern="1200" dirty="0">
            <a:solidFill>
              <a:schemeClr val="accent6"/>
            </a:solidFill>
          </a:endParaRPr>
        </a:p>
      </dsp:txBody>
      <dsp:txXfrm rot="-5400000">
        <a:off x="3542347" y="1586550"/>
        <a:ext cx="2525913" cy="722401"/>
      </dsp:txXfrm>
    </dsp:sp>
    <dsp:sp modelId="{0FB7A372-8DB1-4E5F-B54E-3A887631BBEE}">
      <dsp:nvSpPr>
        <dsp:cNvPr id="0" name=""/>
        <dsp:cNvSpPr/>
      </dsp:nvSpPr>
      <dsp:spPr>
        <a:xfrm rot="7749557">
          <a:off x="2848926" y="2782867"/>
          <a:ext cx="2804820" cy="213408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GB" sz="1800" kern="1200" dirty="0">
              <a:solidFill>
                <a:schemeClr val="accent6"/>
              </a:solidFill>
            </a:rPr>
            <a:t>Feelings of unease, worry or fear </a:t>
          </a:r>
          <a:endParaRPr lang="en-US" sz="1800" kern="1200" dirty="0">
            <a:solidFill>
              <a:schemeClr val="accent6"/>
            </a:solidFill>
          </a:endParaRPr>
        </a:p>
      </dsp:txBody>
      <dsp:txXfrm rot="10800000">
        <a:off x="3694923" y="3087518"/>
        <a:ext cx="1402410" cy="1760623"/>
      </dsp:txXfrm>
    </dsp:sp>
    <dsp:sp modelId="{03E92A9B-A2BC-4EBD-89A8-369E9A5BEC66}">
      <dsp:nvSpPr>
        <dsp:cNvPr id="0" name=""/>
        <dsp:cNvSpPr/>
      </dsp:nvSpPr>
      <dsp:spPr>
        <a:xfrm rot="13472471">
          <a:off x="850100" y="2887286"/>
          <a:ext cx="2617902" cy="1853973"/>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GB" sz="1700" kern="1200" dirty="0">
              <a:solidFill>
                <a:schemeClr val="accent6"/>
              </a:solidFill>
            </a:rPr>
            <a:t>Emotions Thoughts or </a:t>
          </a:r>
        </a:p>
        <a:p>
          <a:pPr marL="0" lvl="0" indent="0" algn="ctr" defTabSz="755650">
            <a:lnSpc>
              <a:spcPct val="90000"/>
            </a:lnSpc>
            <a:spcBef>
              <a:spcPct val="0"/>
            </a:spcBef>
            <a:spcAft>
              <a:spcPct val="35000"/>
            </a:spcAft>
            <a:buNone/>
          </a:pPr>
          <a:r>
            <a:rPr lang="en-GB" sz="1700" kern="1200" dirty="0">
              <a:solidFill>
                <a:schemeClr val="accent6"/>
              </a:solidFill>
            </a:rPr>
            <a:t>Physical Sensations</a:t>
          </a:r>
          <a:endParaRPr lang="en-US" sz="1700" kern="1200" dirty="0">
            <a:solidFill>
              <a:schemeClr val="accent6"/>
            </a:solidFill>
          </a:endParaRPr>
        </a:p>
      </dsp:txBody>
      <dsp:txXfrm rot="10800000">
        <a:off x="1390789" y="3165132"/>
        <a:ext cx="1308951" cy="1529528"/>
      </dsp:txXfrm>
    </dsp:sp>
    <dsp:sp modelId="{E562B26C-5042-446F-AE29-2644C281BF90}">
      <dsp:nvSpPr>
        <dsp:cNvPr id="0" name=""/>
        <dsp:cNvSpPr/>
      </dsp:nvSpPr>
      <dsp:spPr>
        <a:xfrm rot="17280000">
          <a:off x="845088" y="781317"/>
          <a:ext cx="1461857" cy="2410999"/>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GB" sz="2000" kern="1200" dirty="0">
              <a:solidFill>
                <a:schemeClr val="accent6"/>
              </a:solidFill>
            </a:rPr>
            <a:t>A personal smoke alarm</a:t>
          </a:r>
          <a:endParaRPr lang="en-US" sz="2000" kern="1200" dirty="0">
            <a:solidFill>
              <a:schemeClr val="accent6"/>
            </a:solidFill>
          </a:endParaRPr>
        </a:p>
      </dsp:txBody>
      <dsp:txXfrm rot="5400000">
        <a:off x="376778" y="1581824"/>
        <a:ext cx="2155174" cy="73092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0A3DAB-FD81-4D0A-A458-166FDDB134AC}">
      <dsp:nvSpPr>
        <dsp:cNvPr id="0" name=""/>
        <dsp:cNvSpPr/>
      </dsp:nvSpPr>
      <dsp:spPr>
        <a:xfrm>
          <a:off x="1073203" y="572993"/>
          <a:ext cx="975076" cy="975076"/>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E35BC8-FD52-46AC-97BD-4A8D8383A29B}">
      <dsp:nvSpPr>
        <dsp:cNvPr id="0" name=""/>
        <dsp:cNvSpPr/>
      </dsp:nvSpPr>
      <dsp:spPr>
        <a:xfrm>
          <a:off x="479525" y="1677759"/>
          <a:ext cx="2166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latin typeface="Rockwell Condensed" panose="02060603050405020104"/>
            </a:rPr>
            <a:t>Problem </a:t>
          </a:r>
        </a:p>
        <a:p>
          <a:pPr marL="0" lvl="0" indent="0" algn="ctr" defTabSz="889000">
            <a:lnSpc>
              <a:spcPct val="100000"/>
            </a:lnSpc>
            <a:spcBef>
              <a:spcPct val="0"/>
            </a:spcBef>
            <a:spcAft>
              <a:spcPct val="35000"/>
            </a:spcAft>
            <a:buNone/>
          </a:pPr>
          <a:r>
            <a:rPr lang="en-GB" sz="2000" kern="1200" dirty="0">
              <a:latin typeface="Rockwell Condensed" panose="02060603050405020104"/>
            </a:rPr>
            <a:t>Solving</a:t>
          </a:r>
          <a:endParaRPr lang="en-US" sz="2000" kern="1200" dirty="0"/>
        </a:p>
      </dsp:txBody>
      <dsp:txXfrm>
        <a:off x="479525" y="1677759"/>
        <a:ext cx="2166835" cy="720000"/>
      </dsp:txXfrm>
    </dsp:sp>
    <dsp:sp modelId="{FC7C842B-8888-48FE-9588-F4ADF294E7DE}">
      <dsp:nvSpPr>
        <dsp:cNvPr id="0" name=""/>
        <dsp:cNvSpPr/>
      </dsp:nvSpPr>
      <dsp:spPr>
        <a:xfrm>
          <a:off x="3628869" y="680895"/>
          <a:ext cx="975076" cy="975076"/>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22BC6D-4652-4952-86FE-67E536DF8811}">
      <dsp:nvSpPr>
        <dsp:cNvPr id="0" name=""/>
        <dsp:cNvSpPr/>
      </dsp:nvSpPr>
      <dsp:spPr>
        <a:xfrm>
          <a:off x="3050649" y="1810253"/>
          <a:ext cx="2166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dirty="0">
              <a:latin typeface="Rockwell Condensed" panose="02060603050405020104"/>
            </a:rPr>
            <a:t>Self-Soothe</a:t>
          </a:r>
          <a:r>
            <a:rPr lang="en-GB" sz="2000" kern="1200" dirty="0"/>
            <a:t> </a:t>
          </a:r>
          <a:r>
            <a:rPr lang="en-GB" sz="2000" kern="1200" dirty="0">
              <a:latin typeface="Rockwell Condensed" panose="02060603050405020104"/>
            </a:rPr>
            <a:t>Techniques</a:t>
          </a:r>
          <a:endParaRPr lang="en-GB" sz="2000" kern="1200" dirty="0"/>
        </a:p>
      </dsp:txBody>
      <dsp:txXfrm>
        <a:off x="3050649" y="1810253"/>
        <a:ext cx="2166835" cy="720000"/>
      </dsp:txXfrm>
    </dsp:sp>
    <dsp:sp modelId="{86ED1CDC-9C73-4EA9-BA85-65CECF14AD7C}">
      <dsp:nvSpPr>
        <dsp:cNvPr id="0" name=""/>
        <dsp:cNvSpPr/>
      </dsp:nvSpPr>
      <dsp:spPr>
        <a:xfrm>
          <a:off x="2368919" y="2877821"/>
          <a:ext cx="975076" cy="975076"/>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33A306-D1A2-48A5-9A1D-D7A6B443D1FA}">
      <dsp:nvSpPr>
        <dsp:cNvPr id="0" name=""/>
        <dsp:cNvSpPr/>
      </dsp:nvSpPr>
      <dsp:spPr>
        <a:xfrm>
          <a:off x="1773039" y="4165734"/>
          <a:ext cx="216683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100000"/>
            </a:lnSpc>
            <a:spcBef>
              <a:spcPct val="0"/>
            </a:spcBef>
            <a:spcAft>
              <a:spcPct val="35000"/>
            </a:spcAft>
            <a:buNone/>
          </a:pPr>
          <a:r>
            <a:rPr lang="en-GB" sz="2000" kern="1200">
              <a:latin typeface="Rockwell Condensed" panose="02060603050405020104"/>
            </a:rPr>
            <a:t>Create a Self-Soothe</a:t>
          </a:r>
          <a:r>
            <a:rPr lang="en-GB" sz="2000" kern="1200"/>
            <a:t> </a:t>
          </a:r>
          <a:r>
            <a:rPr lang="en-GB" sz="2000" kern="1200">
              <a:latin typeface="Rockwell Condensed" panose="02060603050405020104"/>
            </a:rPr>
            <a:t>Box</a:t>
          </a:r>
          <a:endParaRPr lang="en-GB" sz="2000" kern="1200"/>
        </a:p>
      </dsp:txBody>
      <dsp:txXfrm>
        <a:off x="1773039" y="4165734"/>
        <a:ext cx="2166835"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2C5DF3-A772-473B-894A-2C122DA8CA41}">
      <dsp:nvSpPr>
        <dsp:cNvPr id="0" name=""/>
        <dsp:cNvSpPr/>
      </dsp:nvSpPr>
      <dsp:spPr>
        <a:xfrm>
          <a:off x="2928838" y="1983078"/>
          <a:ext cx="625389" cy="91440"/>
        </a:xfrm>
        <a:custGeom>
          <a:avLst/>
          <a:gdLst/>
          <a:ahLst/>
          <a:cxnLst/>
          <a:rect l="0" t="0" r="0" b="0"/>
          <a:pathLst>
            <a:path>
              <a:moveTo>
                <a:pt x="0" y="45720"/>
              </a:moveTo>
              <a:lnTo>
                <a:pt x="625389"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25133" y="2025514"/>
        <a:ext cx="32799" cy="6566"/>
      </dsp:txXfrm>
    </dsp:sp>
    <dsp:sp modelId="{CB8387DD-4DDE-4649-B6B5-42CB08F4A1D7}">
      <dsp:nvSpPr>
        <dsp:cNvPr id="0" name=""/>
        <dsp:cNvSpPr/>
      </dsp:nvSpPr>
      <dsp:spPr>
        <a:xfrm>
          <a:off x="5780" y="952900"/>
          <a:ext cx="2924858" cy="2151794"/>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57" tIns="146699" rIns="139757" bIns="146699" numCol="1" spcCol="1270" anchor="ctr" anchorCtr="0">
          <a:noAutofit/>
        </a:bodyPr>
        <a:lstStyle/>
        <a:p>
          <a:pPr marL="0" lvl="0" indent="0" algn="ctr" defTabSz="1244600">
            <a:lnSpc>
              <a:spcPct val="90000"/>
            </a:lnSpc>
            <a:spcBef>
              <a:spcPct val="0"/>
            </a:spcBef>
            <a:spcAft>
              <a:spcPct val="35000"/>
            </a:spcAft>
            <a:buNone/>
          </a:pPr>
          <a:r>
            <a:rPr lang="en-US" sz="2800" b="1" kern="1200" dirty="0"/>
            <a:t>Find</a:t>
          </a:r>
        </a:p>
        <a:p>
          <a:pPr marL="0" lvl="0" indent="0" algn="ctr" defTabSz="1244600">
            <a:lnSpc>
              <a:spcPct val="90000"/>
            </a:lnSpc>
            <a:spcBef>
              <a:spcPct val="0"/>
            </a:spcBef>
            <a:spcAft>
              <a:spcPct val="35000"/>
            </a:spcAft>
            <a:buNone/>
          </a:pPr>
          <a:r>
            <a:rPr lang="en-US" sz="2000" kern="1200" dirty="0"/>
            <a:t>Find the core problem </a:t>
          </a:r>
        </a:p>
        <a:p>
          <a:pPr marL="0" lvl="0" indent="0" algn="ctr" defTabSz="1244600">
            <a:lnSpc>
              <a:spcPct val="90000"/>
            </a:lnSpc>
            <a:spcBef>
              <a:spcPct val="0"/>
            </a:spcBef>
            <a:spcAft>
              <a:spcPct val="35000"/>
            </a:spcAft>
            <a:buNone/>
          </a:pPr>
          <a:r>
            <a:rPr lang="en-US" sz="2000" kern="1200" dirty="0" err="1"/>
            <a:t>E.g</a:t>
          </a:r>
          <a:r>
            <a:rPr lang="en-US" sz="2000" kern="1200" dirty="0"/>
            <a:t>: I don’t know my 7’s and the test is tomorrow</a:t>
          </a:r>
        </a:p>
      </dsp:txBody>
      <dsp:txXfrm>
        <a:off x="5780" y="952900"/>
        <a:ext cx="2924858" cy="2151794"/>
      </dsp:txXfrm>
    </dsp:sp>
    <dsp:sp modelId="{AD2199DB-04D5-47D1-8F6F-8486AAA7B604}">
      <dsp:nvSpPr>
        <dsp:cNvPr id="0" name=""/>
        <dsp:cNvSpPr/>
      </dsp:nvSpPr>
      <dsp:spPr>
        <a:xfrm>
          <a:off x="1497814" y="3067283"/>
          <a:ext cx="3512282" cy="661001"/>
        </a:xfrm>
        <a:custGeom>
          <a:avLst/>
          <a:gdLst/>
          <a:ahLst/>
          <a:cxnLst/>
          <a:rect l="0" t="0" r="0" b="0"/>
          <a:pathLst>
            <a:path>
              <a:moveTo>
                <a:pt x="3512282" y="0"/>
              </a:moveTo>
              <a:lnTo>
                <a:pt x="3512282" y="347600"/>
              </a:lnTo>
              <a:lnTo>
                <a:pt x="0" y="347600"/>
              </a:lnTo>
              <a:lnTo>
                <a:pt x="0" y="661001"/>
              </a:lnTo>
            </a:path>
          </a:pathLst>
        </a:custGeom>
        <a:noFill/>
        <a:ln w="6350" cap="flat" cmpd="sng" algn="ctr">
          <a:solidFill>
            <a:schemeClr val="accent2">
              <a:hueOff val="953895"/>
              <a:satOff val="-21764"/>
              <a:lumOff val="80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164462" y="3394500"/>
        <a:ext cx="178986" cy="6566"/>
      </dsp:txXfrm>
    </dsp:sp>
    <dsp:sp modelId="{FC019013-A425-4B55-87B7-D86878F942B6}">
      <dsp:nvSpPr>
        <dsp:cNvPr id="0" name=""/>
        <dsp:cNvSpPr/>
      </dsp:nvSpPr>
      <dsp:spPr>
        <a:xfrm>
          <a:off x="3586628" y="988512"/>
          <a:ext cx="2846937" cy="2080570"/>
        </a:xfrm>
        <a:prstGeom prst="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57" tIns="146699" rIns="139757" bIns="146699" numCol="1" spcCol="1270" anchor="ctr" anchorCtr="0">
          <a:noAutofit/>
        </a:bodyPr>
        <a:lstStyle/>
        <a:p>
          <a:pPr marL="0" lvl="0" indent="0" algn="ctr" defTabSz="1244600">
            <a:lnSpc>
              <a:spcPct val="90000"/>
            </a:lnSpc>
            <a:spcBef>
              <a:spcPct val="0"/>
            </a:spcBef>
            <a:spcAft>
              <a:spcPct val="35000"/>
            </a:spcAft>
            <a:buNone/>
          </a:pPr>
          <a:r>
            <a:rPr lang="en-US" sz="2800" b="1" kern="1200" dirty="0"/>
            <a:t>List</a:t>
          </a:r>
        </a:p>
        <a:p>
          <a:pPr marL="0" lvl="0" indent="0" algn="ctr" defTabSz="1244600">
            <a:lnSpc>
              <a:spcPct val="90000"/>
            </a:lnSpc>
            <a:spcBef>
              <a:spcPct val="0"/>
            </a:spcBef>
            <a:spcAft>
              <a:spcPct val="35000"/>
            </a:spcAft>
            <a:buNone/>
          </a:pPr>
          <a:r>
            <a:rPr lang="en-US" sz="2000" kern="1200" dirty="0"/>
            <a:t>List together ALL solutions to this problem </a:t>
          </a:r>
        </a:p>
        <a:p>
          <a:pPr marL="0" lvl="0" indent="0" algn="ctr" defTabSz="1244600">
            <a:lnSpc>
              <a:spcPct val="90000"/>
            </a:lnSpc>
            <a:spcBef>
              <a:spcPct val="0"/>
            </a:spcBef>
            <a:spcAft>
              <a:spcPct val="35000"/>
            </a:spcAft>
            <a:buNone/>
          </a:pPr>
          <a:r>
            <a:rPr lang="en-US" sz="2000" kern="1200" dirty="0"/>
            <a:t>(However ridiculous/silly)</a:t>
          </a:r>
        </a:p>
      </dsp:txBody>
      <dsp:txXfrm>
        <a:off x="3586628" y="988512"/>
        <a:ext cx="2846937" cy="2080570"/>
      </dsp:txXfrm>
    </dsp:sp>
    <dsp:sp modelId="{119595DA-D97C-4503-9910-0988C23704A0}">
      <dsp:nvSpPr>
        <dsp:cNvPr id="0" name=""/>
        <dsp:cNvSpPr/>
      </dsp:nvSpPr>
      <dsp:spPr>
        <a:xfrm>
          <a:off x="2988048" y="4570603"/>
          <a:ext cx="625389" cy="91440"/>
        </a:xfrm>
        <a:custGeom>
          <a:avLst/>
          <a:gdLst/>
          <a:ahLst/>
          <a:cxnLst/>
          <a:rect l="0" t="0" r="0" b="0"/>
          <a:pathLst>
            <a:path>
              <a:moveTo>
                <a:pt x="0" y="45720"/>
              </a:moveTo>
              <a:lnTo>
                <a:pt x="625389" y="45720"/>
              </a:lnTo>
            </a:path>
          </a:pathLst>
        </a:custGeom>
        <a:noFill/>
        <a:ln w="6350" cap="flat" cmpd="sng" algn="ctr">
          <a:solidFill>
            <a:schemeClr val="accent2">
              <a:hueOff val="1907789"/>
              <a:satOff val="-43528"/>
              <a:lumOff val="16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284343" y="4613040"/>
        <a:ext cx="32799" cy="6566"/>
      </dsp:txXfrm>
    </dsp:sp>
    <dsp:sp modelId="{66DAEC0E-E659-4A78-B556-A8E0712A002B}">
      <dsp:nvSpPr>
        <dsp:cNvPr id="0" name=""/>
        <dsp:cNvSpPr/>
      </dsp:nvSpPr>
      <dsp:spPr>
        <a:xfrm>
          <a:off x="5780" y="3760684"/>
          <a:ext cx="2984068" cy="1711277"/>
        </a:xfrm>
        <a:prstGeom prst="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57" tIns="146699" rIns="139757" bIns="146699" numCol="1" spcCol="1270" anchor="ctr" anchorCtr="0">
          <a:noAutofit/>
        </a:bodyPr>
        <a:lstStyle/>
        <a:p>
          <a:pPr marL="0" lvl="0" indent="0" algn="ctr" defTabSz="1244600">
            <a:lnSpc>
              <a:spcPct val="90000"/>
            </a:lnSpc>
            <a:spcBef>
              <a:spcPct val="0"/>
            </a:spcBef>
            <a:spcAft>
              <a:spcPct val="35000"/>
            </a:spcAft>
            <a:buNone/>
          </a:pPr>
          <a:r>
            <a:rPr lang="en-US" sz="2800" b="1" kern="1200" dirty="0"/>
            <a:t>Explore</a:t>
          </a:r>
        </a:p>
        <a:p>
          <a:pPr marL="0" lvl="0" indent="0" algn="ctr" defTabSz="1244600">
            <a:lnSpc>
              <a:spcPct val="90000"/>
            </a:lnSpc>
            <a:spcBef>
              <a:spcPct val="0"/>
            </a:spcBef>
            <a:spcAft>
              <a:spcPct val="35000"/>
            </a:spcAft>
            <a:buNone/>
          </a:pPr>
          <a:r>
            <a:rPr lang="en-US" sz="2000" kern="1200" dirty="0"/>
            <a:t>Go through each solution together </a:t>
          </a:r>
        </a:p>
      </dsp:txBody>
      <dsp:txXfrm>
        <a:off x="5780" y="3760684"/>
        <a:ext cx="2984068" cy="1711277"/>
      </dsp:txXfrm>
    </dsp:sp>
    <dsp:sp modelId="{85E96112-2538-4C0B-B227-5B59D9F03F55}">
      <dsp:nvSpPr>
        <dsp:cNvPr id="0" name=""/>
        <dsp:cNvSpPr/>
      </dsp:nvSpPr>
      <dsp:spPr>
        <a:xfrm>
          <a:off x="3645838" y="3760684"/>
          <a:ext cx="2852128" cy="1711277"/>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57" tIns="146699" rIns="139757" bIns="146699" numCol="1" spcCol="1270" anchor="ctr" anchorCtr="0">
          <a:noAutofit/>
        </a:bodyPr>
        <a:lstStyle/>
        <a:p>
          <a:pPr marL="0" lvl="0" indent="0" algn="ctr" defTabSz="1244600">
            <a:lnSpc>
              <a:spcPct val="90000"/>
            </a:lnSpc>
            <a:spcBef>
              <a:spcPct val="0"/>
            </a:spcBef>
            <a:spcAft>
              <a:spcPct val="35000"/>
            </a:spcAft>
            <a:buNone/>
          </a:pPr>
          <a:r>
            <a:rPr lang="en-US" sz="2800" b="1" kern="1200" dirty="0"/>
            <a:t>Decide</a:t>
          </a:r>
        </a:p>
        <a:p>
          <a:pPr marL="0" lvl="0" indent="0" algn="ctr" defTabSz="1244600">
            <a:lnSpc>
              <a:spcPct val="90000"/>
            </a:lnSpc>
            <a:spcBef>
              <a:spcPct val="0"/>
            </a:spcBef>
            <a:spcAft>
              <a:spcPct val="35000"/>
            </a:spcAft>
            <a:buNone/>
          </a:pPr>
          <a:r>
            <a:rPr lang="en-US" sz="1900" kern="1200" dirty="0"/>
            <a:t>Help the child decide which course of action is the best for them</a:t>
          </a:r>
        </a:p>
      </dsp:txBody>
      <dsp:txXfrm>
        <a:off x="3645838" y="3760684"/>
        <a:ext cx="2852128" cy="171127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41BC02-7FE2-4281-8DDE-3622C9B1D528}">
      <dsp:nvSpPr>
        <dsp:cNvPr id="0" name=""/>
        <dsp:cNvSpPr/>
      </dsp:nvSpPr>
      <dsp:spPr>
        <a:xfrm>
          <a:off x="0" y="9642"/>
          <a:ext cx="10058399" cy="655200"/>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a:latin typeface="Rockwell"/>
            </a:rPr>
            <a:t>It is having a big impact on their life</a:t>
          </a:r>
          <a:endParaRPr lang="en-US" sz="2800" kern="1200">
            <a:latin typeface="Rockwell"/>
          </a:endParaRPr>
        </a:p>
      </dsp:txBody>
      <dsp:txXfrm>
        <a:off x="31984" y="41626"/>
        <a:ext cx="9994431" cy="591232"/>
      </dsp:txXfrm>
    </dsp:sp>
    <dsp:sp modelId="{A0CC5B0F-D1FC-4BBE-B8CB-A016D87DC421}">
      <dsp:nvSpPr>
        <dsp:cNvPr id="0" name=""/>
        <dsp:cNvSpPr/>
      </dsp:nvSpPr>
      <dsp:spPr>
        <a:xfrm>
          <a:off x="0" y="745482"/>
          <a:ext cx="10058399" cy="655200"/>
        </a:xfrm>
        <a:prstGeom prst="roundRect">
          <a:avLst/>
        </a:prstGeom>
        <a:solidFill>
          <a:schemeClr val="accent1">
            <a:alpha val="90000"/>
            <a:hueOff val="0"/>
            <a:satOff val="0"/>
            <a:lumOff val="0"/>
            <a:alphaOff val="-1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GB" sz="2800" kern="1200" dirty="0">
              <a:latin typeface="Rockwell"/>
            </a:rPr>
            <a:t>You/school have offered support which hasn’t helped</a:t>
          </a:r>
          <a:endParaRPr lang="en-US" sz="2800" kern="1200" dirty="0">
            <a:latin typeface="Rockwell"/>
          </a:endParaRPr>
        </a:p>
      </dsp:txBody>
      <dsp:txXfrm>
        <a:off x="31984" y="777466"/>
        <a:ext cx="9994431" cy="591232"/>
      </dsp:txXfrm>
    </dsp:sp>
    <dsp:sp modelId="{8265914A-5FB1-4DBC-A1C8-A4B51F633D2B}">
      <dsp:nvSpPr>
        <dsp:cNvPr id="0" name=""/>
        <dsp:cNvSpPr/>
      </dsp:nvSpPr>
      <dsp:spPr>
        <a:xfrm>
          <a:off x="0" y="1481322"/>
          <a:ext cx="10058399" cy="655200"/>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GB" sz="2800" kern="1200" dirty="0">
              <a:latin typeface="Rockwell"/>
            </a:rPr>
            <a:t>You have explored potential practical problems</a:t>
          </a:r>
          <a:endParaRPr lang="en-US" sz="2800" kern="1200" dirty="0">
            <a:latin typeface="Rockwell"/>
          </a:endParaRPr>
        </a:p>
      </dsp:txBody>
      <dsp:txXfrm>
        <a:off x="31984" y="1513306"/>
        <a:ext cx="9994431" cy="591232"/>
      </dsp:txXfrm>
    </dsp:sp>
    <dsp:sp modelId="{FD5A4F41-065F-43BF-9598-CCE328AD54C3}">
      <dsp:nvSpPr>
        <dsp:cNvPr id="0" name=""/>
        <dsp:cNvSpPr/>
      </dsp:nvSpPr>
      <dsp:spPr>
        <a:xfrm>
          <a:off x="0" y="2217162"/>
          <a:ext cx="10058399" cy="655200"/>
        </a:xfrm>
        <a:prstGeom prst="roundRect">
          <a:avLst/>
        </a:prstGeom>
        <a:solidFill>
          <a:schemeClr val="accent1">
            <a:alpha val="90000"/>
            <a:hueOff val="0"/>
            <a:satOff val="0"/>
            <a:lumOff val="0"/>
            <a:alphaOff val="-3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GB" sz="2800" kern="1200" dirty="0">
              <a:latin typeface="Rockwell"/>
            </a:rPr>
            <a:t>The child wants further support</a:t>
          </a:r>
        </a:p>
      </dsp:txBody>
      <dsp:txXfrm>
        <a:off x="31984" y="2249146"/>
        <a:ext cx="9994431" cy="591232"/>
      </dsp:txXfrm>
    </dsp:sp>
    <dsp:sp modelId="{8698634B-280F-4FC8-A92A-6F92791E4C00}">
      <dsp:nvSpPr>
        <dsp:cNvPr id="0" name=""/>
        <dsp:cNvSpPr/>
      </dsp:nvSpPr>
      <dsp:spPr>
        <a:xfrm>
          <a:off x="0" y="2953002"/>
          <a:ext cx="10058399" cy="655200"/>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GB" sz="2800" kern="1200" dirty="0">
              <a:latin typeface="Rockwell"/>
            </a:rPr>
            <a:t>There is a therapy goal in mind</a:t>
          </a:r>
        </a:p>
      </dsp:txBody>
      <dsp:txXfrm>
        <a:off x="31984" y="2984986"/>
        <a:ext cx="9994431" cy="59123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7.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345E80-23D5-4EBA-BF56-EDCBA8FF54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65D3C7A-ED5A-4F85-B634-CE4A091C3C0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B91379-E69E-4555-963E-71476E889C4A}" type="datetimeFigureOut">
              <a:rPr lang="en-GB" smtClean="0"/>
              <a:t>10/05/2023</a:t>
            </a:fld>
            <a:endParaRPr lang="en-GB"/>
          </a:p>
        </p:txBody>
      </p:sp>
      <p:sp>
        <p:nvSpPr>
          <p:cNvPr id="4" name="Footer Placeholder 3">
            <a:extLst>
              <a:ext uri="{FF2B5EF4-FFF2-40B4-BE49-F238E27FC236}">
                <a16:creationId xmlns:a16="http://schemas.microsoft.com/office/drawing/2014/main" id="{B24CCEED-FBF4-44DD-9F4C-F3279EBD601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68C74184-FC33-46A9-8568-F53930DDA8B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E99F6D-B510-4803-9E39-8A4DE41BC1E3}" type="slidenum">
              <a:rPr lang="en-GB" smtClean="0"/>
              <a:t>‹#›</a:t>
            </a:fld>
            <a:endParaRPr lang="en-GB"/>
          </a:p>
        </p:txBody>
      </p:sp>
    </p:spTree>
    <p:extLst>
      <p:ext uri="{BB962C8B-B14F-4D97-AF65-F5344CB8AC3E}">
        <p14:creationId xmlns:p14="http://schemas.microsoft.com/office/powerpoint/2010/main" val="1947388309"/>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C809F0-DF12-4145-9381-B1564C8961F5}" type="datetimeFigureOut">
              <a:rPr lang="en-GB" smtClean="0"/>
              <a:t>10/05/2023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9DC73D-5F46-45D5-BBB9-6BE60A8F2104}" type="slidenum">
              <a:rPr lang="en-GB" smtClean="0"/>
              <a:t>‹#›</a:t>
            </a:fld>
            <a:endParaRPr lang="en-GB"/>
          </a:p>
        </p:txBody>
      </p:sp>
    </p:spTree>
    <p:extLst>
      <p:ext uri="{BB962C8B-B14F-4D97-AF65-F5344CB8AC3E}">
        <p14:creationId xmlns:p14="http://schemas.microsoft.com/office/powerpoint/2010/main" val="1577886108"/>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FfSbWc3O_5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Brief introduction of who we are.</a:t>
            </a:r>
          </a:p>
          <a:p>
            <a:r>
              <a:rPr lang="en-GB">
                <a:cs typeface="Calibri"/>
              </a:rPr>
              <a:t>We will be discussing some sensitive topics today, so if you need to step out of the room at any point please do, or feel free to chat to one of us.</a:t>
            </a:r>
          </a:p>
          <a:p>
            <a:r>
              <a:rPr lang="en-GB">
                <a:cs typeface="Calibri"/>
              </a:rPr>
              <a:t>If at any point you are drawing on experience from a particular child please </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2712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cs typeface="Calibri"/>
              </a:rPr>
              <a:t>-Is rarer than anxiety in primary aged children- always GP first if no obvious </a:t>
            </a:r>
            <a:r>
              <a:rPr lang="en-US" b="1" dirty="0" err="1">
                <a:cs typeface="Calibri"/>
              </a:rPr>
              <a:t>‘cause</a:t>
            </a:r>
            <a:r>
              <a:rPr lang="en-US" b="1" dirty="0">
                <a:cs typeface="Calibri"/>
              </a:rPr>
              <a:t>’/ ‘trigger’</a:t>
            </a:r>
            <a:endParaRPr lang="en-US" b="1" dirty="0"/>
          </a:p>
          <a:p>
            <a:r>
              <a:rPr lang="en-US" dirty="0">
                <a:cs typeface="Calibri"/>
              </a:rPr>
              <a:t>-</a:t>
            </a:r>
            <a:r>
              <a:rPr lang="en-US" i="1" dirty="0"/>
              <a:t>IT IS DIFFERENT FROM FEELING FED UP OR SAD FOR A FEW DAYS</a:t>
            </a:r>
            <a:r>
              <a:rPr lang="en-US" i="1" dirty="0">
                <a:cs typeface="+mn-cs"/>
              </a:rPr>
              <a:t>: </a:t>
            </a:r>
            <a:r>
              <a:rPr lang="en-US" dirty="0">
                <a:cs typeface="Calibri"/>
              </a:rPr>
              <a:t>Persistent sadness for weeks/months</a:t>
            </a:r>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31684354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Explore wellbeing tools already in place through discussion</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5209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1349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1187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method can :</a:t>
            </a:r>
          </a:p>
          <a:p>
            <a:r>
              <a:rPr lang="en-GB" dirty="0"/>
              <a:t>Create humour in the silliness and automatically reduce the stress in the moment</a:t>
            </a:r>
          </a:p>
          <a:p>
            <a:r>
              <a:rPr lang="en-GB" dirty="0"/>
              <a:t>Help the child/</a:t>
            </a:r>
            <a:r>
              <a:rPr lang="en-GB" dirty="0" err="1"/>
              <a:t>yp</a:t>
            </a:r>
            <a:r>
              <a:rPr lang="en-GB" dirty="0"/>
              <a:t> see that someone will help them if they have a real problem (rather than a hypothetical one)</a:t>
            </a:r>
          </a:p>
          <a:p>
            <a:r>
              <a:rPr lang="en-GB" dirty="0"/>
              <a:t>Helps them learn how to problem solve and decide-creating confidence and autonomy </a:t>
            </a:r>
          </a:p>
          <a:p>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95446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Physical are good for the fight and flight response</a:t>
            </a:r>
          </a:p>
          <a:p>
            <a:r>
              <a:rPr lang="en-GB" dirty="0"/>
              <a:t>Less physical are good for the freezers</a:t>
            </a:r>
          </a:p>
          <a:p>
            <a:r>
              <a:rPr lang="en-GB" dirty="0"/>
              <a:t>Any other good ones?...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BE1366-A7F5-47AC-97B4-139D96D9731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9381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 Handout-activity (optional)</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1111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Depending on the need, you can introduce talk time once a week, same time/place:</a:t>
            </a:r>
          </a:p>
          <a:p>
            <a:r>
              <a:rPr lang="en-GB" dirty="0"/>
              <a:t>-helps child know they have support and understand that others can help them </a:t>
            </a:r>
          </a:p>
          <a:p>
            <a:r>
              <a:rPr lang="en-GB" dirty="0"/>
              <a:t>-helps child get used to talking about emotions if they struggle to initiate</a:t>
            </a:r>
          </a:p>
          <a:p>
            <a:r>
              <a:rPr lang="en-GB" dirty="0"/>
              <a:t>-try not to do it less than 2 hours before bed</a:t>
            </a:r>
          </a:p>
          <a:p>
            <a:r>
              <a:rPr lang="en-GB" dirty="0"/>
              <a:t>-get school involved too (a TA or chosen adult)</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23622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Discuss</a:t>
            </a:r>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193081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Specific goal – targeted area of improvement, not just generally wanting someone to talk to. </a:t>
            </a:r>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593729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a:t>What are we going to cover with this session:</a:t>
            </a:r>
          </a:p>
          <a:p>
            <a:pPr marL="171450" indent="-171450">
              <a:buFont typeface="Arial" panose="020B0604020202020204" pitchFamily="34" charset="0"/>
              <a:buChar char="•"/>
            </a:pPr>
            <a:r>
              <a:rPr lang="en-GB" baseline="0"/>
              <a:t>Introduction to the MHST</a:t>
            </a:r>
          </a:p>
          <a:p>
            <a:pPr marL="171450" indent="-171450">
              <a:buFont typeface="Arial" panose="020B0604020202020204" pitchFamily="34" charset="0"/>
              <a:buChar char="•"/>
            </a:pPr>
            <a:r>
              <a:rPr lang="en-GB" baseline="0"/>
              <a:t>Understanding mental health</a:t>
            </a:r>
          </a:p>
          <a:p>
            <a:pPr marL="171450" indent="-171450">
              <a:buFont typeface="Arial" panose="020B0604020202020204" pitchFamily="34" charset="0"/>
              <a:buChar char="•"/>
            </a:pPr>
            <a:r>
              <a:rPr lang="en-GB" baseline="0"/>
              <a:t>Identifying potential indicators of mental ill health </a:t>
            </a:r>
          </a:p>
          <a:p>
            <a:pPr marL="171450" indent="-171450">
              <a:buFont typeface="Arial" panose="020B0604020202020204" pitchFamily="34" charset="0"/>
              <a:buChar char="•"/>
            </a:pPr>
            <a:r>
              <a:rPr lang="en-GB" baseline="0"/>
              <a:t>Touch on staff wellbeing</a:t>
            </a:r>
          </a:p>
          <a:p>
            <a:pPr marL="171450" indent="-171450">
              <a:buFont typeface="Arial" panose="020B0604020202020204" pitchFamily="34" charset="0"/>
              <a:buChar char="•"/>
            </a:pPr>
            <a:endParaRPr lang="en-GB" baseline="0"/>
          </a:p>
          <a:p>
            <a:pPr marL="0" indent="0">
              <a:buFont typeface="Arial" panose="020B0604020202020204" pitchFamily="34" charset="0"/>
              <a:buNone/>
            </a:pPr>
            <a:r>
              <a:rPr lang="en-GB" baseline="0"/>
              <a:t>Our aim is to bridge the gap between Education and Healthcare.</a:t>
            </a:r>
          </a:p>
          <a:p>
            <a:pPr marL="0" indent="0">
              <a:buFont typeface="Arial" panose="020B0604020202020204" pitchFamily="34" charset="0"/>
              <a:buNone/>
            </a:pPr>
            <a:r>
              <a:rPr lang="en-GB" baseline="0"/>
              <a:t>Schools are so important for CYP.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2844A-5DD6-4E3F-ABC0-C481A1005E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0045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to </a:t>
            </a:r>
          </a:p>
          <a:p>
            <a:pPr>
              <a:defRPr/>
            </a:pPr>
            <a:r>
              <a:rPr lang="en-GB" dirty="0">
                <a:cs typeface="Calibri"/>
              </a:rPr>
              <a:t>-Do not need to fill in all in great detail, just as much as you have so we can get started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rPr>
              <a:t>Consent can be verbal but this should be noted on the form</a:t>
            </a:r>
            <a:endParaRPr lang="en-GB" sz="1200" kern="1200" dirty="0">
              <a:solidFill>
                <a:schemeClr val="tx1"/>
              </a:solidFill>
              <a:effectLst/>
              <a:latin typeface="+mn-lt"/>
              <a:ea typeface="+mn-ea"/>
              <a:cs typeface="+mn-cs"/>
            </a:endParaRPr>
          </a:p>
          <a:p>
            <a:endParaRPr lang="en-GB" dirty="0"/>
          </a:p>
        </p:txBody>
      </p:sp>
      <p:sp>
        <p:nvSpPr>
          <p:cNvPr id="4" name="Header Placeholder 3"/>
          <p:cNvSpPr>
            <a:spLocks noGrp="1"/>
          </p:cNvSpPr>
          <p:nvPr>
            <p:ph type="hdr" sz="quarter"/>
          </p:nvPr>
        </p:nvSpPr>
        <p:spPr/>
        <p:txBody>
          <a:bodyPr/>
          <a:lstStyle/>
          <a:p>
            <a:endParaRPr lang="en-GB"/>
          </a:p>
        </p:txBody>
      </p:sp>
    </p:spTree>
    <p:extLst>
      <p:ext uri="{BB962C8B-B14F-4D97-AF65-F5344CB8AC3E}">
        <p14:creationId xmlns:p14="http://schemas.microsoft.com/office/powerpoint/2010/main" val="20812615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332844A-5DD6-4E3F-ABC0-C481A1005E83}" type="slidenum">
              <a:rPr lang="en-GB" smtClean="0"/>
              <a:t>23</a:t>
            </a:fld>
            <a:endParaRPr lang="en-GB"/>
          </a:p>
        </p:txBody>
      </p:sp>
    </p:spTree>
    <p:extLst>
      <p:ext uri="{BB962C8B-B14F-4D97-AF65-F5344CB8AC3E}">
        <p14:creationId xmlns:p14="http://schemas.microsoft.com/office/powerpoint/2010/main" val="3366617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Everyone moves up and down this spectrum at different points in their life, and different things can cause this. Our main aim is to teach coping skills and promote good mental wellbeing.</a:t>
            </a:r>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2844A-5DD6-4E3F-ABC0-C481A1005E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556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Around 80% of children at any one time are experiencing the normal ups and downs of life but do not need individualised advice or support around their mental health issues. They are considered to be in the Thriving group. They would benefit from preventative measures, or promotion of mental health</a:t>
            </a:r>
          </a:p>
          <a:p>
            <a:endParaRPr lang="en-GB"/>
          </a:p>
          <a:p>
            <a:r>
              <a:rPr lang="en-GB"/>
              <a:t>Others may be experiencing mild or temporary difficulties, such as a result of COVID and are managing their own health and not wanting/needing goals-based specialist input. They may benefit from signposting to other services.</a:t>
            </a:r>
          </a:p>
          <a:p>
            <a:endParaRPr lang="en-GB"/>
          </a:p>
          <a:p>
            <a:r>
              <a:rPr lang="en-GB"/>
              <a:t>Other children may benefit from focused, evidence-based help and support, with clear aims, and criteria for assessing whether these aims have been achieved. Such as the support provided by the MHST.</a:t>
            </a:r>
          </a:p>
          <a:p>
            <a:endParaRPr lang="en-GB"/>
          </a:p>
          <a:p>
            <a:r>
              <a:rPr lang="en-GB"/>
              <a:t>There may be some who require more specialist support.</a:t>
            </a:r>
          </a:p>
          <a:p>
            <a:endParaRPr lang="en-GB"/>
          </a:p>
          <a:p>
            <a:endParaRPr lang="en-GB"/>
          </a:p>
          <a:p>
            <a:endParaRPr lang="en-GB"/>
          </a:p>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2844A-5DD6-4E3F-ABC0-C481A1005E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9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Take a moment to think about (or to share), so by the end you know if your needs/questions have been reached.</a:t>
            </a:r>
            <a:endParaRPr lang="en-GB"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32844A-5DD6-4E3F-ABC0-C481A1005E8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0297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Smoke alarm analogy- anxiety is like when smoke alarm goes off for slightly burnt toast </a:t>
            </a:r>
          </a:p>
          <a:p>
            <a:endParaRPr lang="en-GB" dirty="0"/>
          </a:p>
          <a:p>
            <a:r>
              <a:rPr lang="en-GB" dirty="0"/>
              <a:t>Any more examples of what children get anxious about?</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7345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Any more?</a:t>
            </a:r>
          </a:p>
          <a:p>
            <a:r>
              <a:rPr lang="en-GB" dirty="0"/>
              <a:t>-concentration/memory</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5108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Fight Flight Freeze – A Guide to Anxiety for Kids - YouTube</a:t>
            </a:r>
            <a:endParaRPr lang="en-GB" dirty="0"/>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932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Smoke alarm analogy- problem anxiety is like when smoke alarm goes off for slightly burnt toast instead of a fire</a:t>
            </a:r>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9846723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3284890-85D2-4D7B-8EF5-15A9C1DB8F42}" type="datetimeFigureOut">
              <a:rPr lang="en-US" dirty="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221820082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57CC2-0FC8-4686-B024-99790E0F5162}" type="datetimeFigureOut">
              <a:rPr lang="en-US" dirty="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17047253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764DA5-CD3D-4590-A511-FCD3BC7A793E}" type="datetimeFigureOut">
              <a:rPr lang="en-US" dirty="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84798344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F5661D-6934-4B32-B92C-470368BF1EC6}" type="datetimeFigureOut">
              <a:rPr lang="en-US" dirty="0"/>
              <a:t>5/10/2023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294662372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5/10/2023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a:p>
        </p:txBody>
      </p:sp>
    </p:spTree>
    <p:extLst>
      <p:ext uri="{BB962C8B-B14F-4D97-AF65-F5344CB8AC3E}">
        <p14:creationId xmlns:p14="http://schemas.microsoft.com/office/powerpoint/2010/main" val="378039313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48D31E-DCDA-41A7-9C67-C4B11B94D21D}" type="datetimeFigureOut">
              <a:rPr lang="en-US" dirty="0"/>
              <a:t>5/10/2023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05136144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3762C0-B258-48F1-ADE6-176B4174CCDD}" type="datetimeFigureOut">
              <a:rPr lang="en-US" dirty="0"/>
              <a:t>5/10/2023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14222423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7919A6-33EB-49BD-A62F-1FA56B9F9712}" type="datetimeFigureOut">
              <a:rPr lang="en-US" dirty="0"/>
              <a:t>5/10/2023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1758924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5/10/2023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1686994112"/>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5/10/2023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3738039706"/>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5/10/2023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a:p>
        </p:txBody>
      </p:sp>
    </p:spTree>
    <p:extLst>
      <p:ext uri="{BB962C8B-B14F-4D97-AF65-F5344CB8AC3E}">
        <p14:creationId xmlns:p14="http://schemas.microsoft.com/office/powerpoint/2010/main" val="49238167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5/10/2023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a:p>
        </p:txBody>
      </p:sp>
    </p:spTree>
    <p:extLst>
      <p:ext uri="{BB962C8B-B14F-4D97-AF65-F5344CB8AC3E}">
        <p14:creationId xmlns:p14="http://schemas.microsoft.com/office/powerpoint/2010/main" val="426885585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hyperlink" Target="https://www.publicdomainpictures.net/en/view-image.php?image=108675&amp;picture=burnt-toast" TargetMode="External"/><Relationship Id="rId4" Type="http://schemas.openxmlformats.org/officeDocument/2006/relationships/diagramLayout" Target="../diagrams/layout5.xml"/><Relationship Id="rId9" Type="http://schemas.openxmlformats.org/officeDocument/2006/relationships/image" Target="../media/image21.jp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4.png"/><Relationship Id="rId7" Type="http://schemas.openxmlformats.org/officeDocument/2006/relationships/diagramQuickStyle" Target="../diagrams/quickStyle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10" Type="http://schemas.openxmlformats.org/officeDocument/2006/relationships/image" Target="../media/image7.png"/><Relationship Id="rId4" Type="http://schemas.microsoft.com/office/2007/relationships/hdphoto" Target="../media/hdphoto2.wdp"/><Relationship Id="rId9" Type="http://schemas.microsoft.com/office/2007/relationships/diagramDrawing" Target="../diagrams/drawing6.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7.xml"/><Relationship Id="rId3" Type="http://schemas.openxmlformats.org/officeDocument/2006/relationships/image" Target="../media/image18.png"/><Relationship Id="rId7" Type="http://schemas.openxmlformats.org/officeDocument/2006/relationships/diagramData" Target="../diagrams/data7.xml"/><Relationship Id="rId12"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7.xml"/><Relationship Id="rId5" Type="http://schemas.openxmlformats.org/officeDocument/2006/relationships/image" Target="../media/image4.png"/><Relationship Id="rId10" Type="http://schemas.openxmlformats.org/officeDocument/2006/relationships/diagramColors" Target="../diagrams/colors7.xml"/><Relationship Id="rId4" Type="http://schemas.microsoft.com/office/2007/relationships/hdphoto" Target="../media/hdphoto3.wdp"/><Relationship Id="rId9"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3.png"/><Relationship Id="rId11" Type="http://schemas.openxmlformats.org/officeDocument/2006/relationships/image" Target="../media/image7.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7.png"/></Relationships>
</file>

<file path=ppt/slides/_rels/slide18.xml.rels><?xml version="1.0" encoding="UTF-8" standalone="yes"?>
<Relationships xmlns="http://schemas.openxmlformats.org/package/2006/relationships"><Relationship Id="rId8" Type="http://schemas.openxmlformats.org/officeDocument/2006/relationships/hyperlink" Target="https://blog-youth-development-insight.extension.umn.edu/2020/04/five-tips-to-keep-kids-talking-during.html" TargetMode="External"/><Relationship Id="rId3" Type="http://schemas.openxmlformats.org/officeDocument/2006/relationships/image" Target="../media/image4.png"/><Relationship Id="rId7" Type="http://schemas.openxmlformats.org/officeDocument/2006/relationships/image" Target="../media/image39.jp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 Id="rId9"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10" Type="http://schemas.openxmlformats.org/officeDocument/2006/relationships/image" Target="../media/image7.png"/><Relationship Id="rId4" Type="http://schemas.openxmlformats.org/officeDocument/2006/relationships/image" Target="../media/image4.pn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11" Type="http://schemas.openxmlformats.org/officeDocument/2006/relationships/image" Target="../media/image7.png"/><Relationship Id="rId5" Type="http://schemas.openxmlformats.org/officeDocument/2006/relationships/image" Target="../media/image2.png"/><Relationship Id="rId10" Type="http://schemas.microsoft.com/office/2007/relationships/diagramDrawing" Target="../diagrams/drawing1.xml"/><Relationship Id="rId4" Type="http://schemas.microsoft.com/office/2007/relationships/hdphoto" Target="../media/hdphoto2.wdp"/><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4.png"/><Relationship Id="rId7" Type="http://schemas.openxmlformats.org/officeDocument/2006/relationships/diagramQuickStyle" Target="../diagrams/quickStyle8.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7.png"/><Relationship Id="rId4" Type="http://schemas.microsoft.com/office/2007/relationships/hdphoto" Target="../media/hdphoto2.wdp"/><Relationship Id="rId9" Type="http://schemas.microsoft.com/office/2007/relationships/diagramDrawing" Target="../diagrams/drawing8.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8.png"/><Relationship Id="rId7" Type="http://schemas.openxmlformats.org/officeDocument/2006/relationships/hyperlink" Target="https://www.nottinghamshirehealthcare.nhs.uk/camhs-self-referra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png"/><Relationship Id="rId5" Type="http://schemas.microsoft.com/office/2007/relationships/hdphoto" Target="../media/hdphoto2.wdp"/><Relationship Id="rId10" Type="http://schemas.openxmlformats.org/officeDocument/2006/relationships/hyperlink" Target="https://www.google.co.uk/url?sa=i&amp;rct=j&amp;q=&amp;esrc=s&amp;source=images&amp;cd=&amp;ved=2ahUKEwjRwJeR1fjkAhUEx4UKHfrWDYcQjRx6BAgBEAQ&amp;url=https://www.shutterstock.com/search/smiley%2Bface%2Bsketch&amp;psig=AOvVaw3DkFxsyuPQAJKwik4sN8n5&amp;ust=1569936961582843" TargetMode="External"/><Relationship Id="rId4" Type="http://schemas.openxmlformats.org/officeDocument/2006/relationships/image" Target="../media/image4.png"/><Relationship Id="rId9" Type="http://schemas.openxmlformats.org/officeDocument/2006/relationships/image" Target="../media/image41.pn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7.png"/><Relationship Id="rId4" Type="http://schemas.openxmlformats.org/officeDocument/2006/relationships/image" Target="../media/image9.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3.pn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hyperlink" Target="https://www.google.co.uk/url?sa=i&amp;rct=j&amp;q=&amp;esrc=s&amp;source=images&amp;cd=&amp;cad=rja&amp;uact=8&amp;ved=2ahUKEwi37YnPicDeAhUKBcAKHbCZDqIQjRx6BAgBEAU&amp;url=https://dragonflytraining.wordpress.com/2013/10/14/what-is-a-good-question/&amp;psig=AOvVaw0Yyi0Op4on69EzntqlqvME&amp;ust=1541604223883316" TargetMode="Externa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microsoft.com/office/2007/relationships/hdphoto" Target="../media/hdphoto2.wdp"/><Relationship Id="rId7" Type="http://schemas.openxmlformats.org/officeDocument/2006/relationships/diagramLayout" Target="../diagrams/layout3.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3.xml"/><Relationship Id="rId11" Type="http://schemas.openxmlformats.org/officeDocument/2006/relationships/image" Target="../media/image7.png"/><Relationship Id="rId5" Type="http://schemas.microsoft.com/office/2007/relationships/hdphoto" Target="../media/hdphoto1.wdp"/><Relationship Id="rId10" Type="http://schemas.microsoft.com/office/2007/relationships/diagramDrawing" Target="../diagrams/drawing3.xml"/><Relationship Id="rId4" Type="http://schemas.openxmlformats.org/officeDocument/2006/relationships/image" Target="../media/image2.png"/><Relationship Id="rId9" Type="http://schemas.openxmlformats.org/officeDocument/2006/relationships/diagramColors" Target="../diagrams/colors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18.png"/><Relationship Id="rId7" Type="http://schemas.openxmlformats.org/officeDocument/2006/relationships/diagramData" Target="../diagrams/data4.xml"/><Relationship Id="rId12"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4.xml"/><Relationship Id="rId5" Type="http://schemas.openxmlformats.org/officeDocument/2006/relationships/image" Target="../media/image4.png"/><Relationship Id="rId10" Type="http://schemas.openxmlformats.org/officeDocument/2006/relationships/diagramColors" Target="../diagrams/colors4.xml"/><Relationship Id="rId4" Type="http://schemas.microsoft.com/office/2007/relationships/hdphoto" Target="../media/hdphoto3.wdp"/><Relationship Id="rId9"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ideo" Target="https://www.youtube.com/embed/FfSbWc3O_5M?feature=oembed" TargetMode="External"/><Relationship Id="rId5" Type="http://schemas.openxmlformats.org/officeDocument/2006/relationships/image" Target="../media/image7.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useBgFill="1">
        <p:nvSpPr>
          <p:cNvPr id="113" name="Rectangle 112">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5" name="Rectangle 114">
            <a:extLst>
              <a:ext uri="{FF2B5EF4-FFF2-40B4-BE49-F238E27FC236}">
                <a16:creationId xmlns:a16="http://schemas.microsoft.com/office/drawing/2014/main" id="{93DBA412-8084-461A-9B2F-284ED45FA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 name="Title 5">
            <a:extLst>
              <a:ext uri="{FF2B5EF4-FFF2-40B4-BE49-F238E27FC236}">
                <a16:creationId xmlns:a16="http://schemas.microsoft.com/office/drawing/2014/main" id="{F96FE077-8734-40EF-B247-95EBF1D23C04}"/>
              </a:ext>
            </a:extLst>
          </p:cNvPr>
          <p:cNvSpPr>
            <a:spLocks noGrp="1"/>
          </p:cNvSpPr>
          <p:nvPr>
            <p:ph type="ctrTitle"/>
          </p:nvPr>
        </p:nvSpPr>
        <p:spPr>
          <a:xfrm>
            <a:off x="5455667" y="5033567"/>
            <a:ext cx="6736028" cy="1675004"/>
          </a:xfrm>
        </p:spPr>
        <p:txBody>
          <a:bodyPr vert="horz" lIns="91440" tIns="45720" rIns="91440" bIns="45720" rtlCol="0" anchor="b">
            <a:noAutofit/>
          </a:bodyPr>
          <a:lstStyle/>
          <a:p>
            <a:pPr algn="ctr"/>
            <a:r>
              <a:rPr lang="en-US" sz="2800" dirty="0">
                <a:solidFill>
                  <a:schemeClr val="tx1"/>
                </a:solidFill>
              </a:rPr>
              <a:t>Broxtowe Mental</a:t>
            </a:r>
            <a:r>
              <a:rPr lang="en-US" sz="2800" kern="1200" cap="all" baseline="0" dirty="0">
                <a:solidFill>
                  <a:schemeClr val="tx1"/>
                </a:solidFill>
                <a:latin typeface="+mj-lt"/>
                <a:ea typeface="+mj-ea"/>
                <a:cs typeface="+mj-cs"/>
              </a:rPr>
              <a:t> Health </a:t>
            </a:r>
            <a:r>
              <a:rPr lang="en-US" sz="2800" dirty="0">
                <a:solidFill>
                  <a:schemeClr val="tx1"/>
                </a:solidFill>
              </a:rPr>
              <a:t>Support Team</a:t>
            </a:r>
            <a:r>
              <a:rPr lang="en-US" sz="2800" kern="1200" cap="all" baseline="0" dirty="0">
                <a:solidFill>
                  <a:schemeClr val="tx1"/>
                </a:solidFill>
                <a:latin typeface="+mj-lt"/>
                <a:ea typeface="+mj-ea"/>
                <a:cs typeface="+mj-cs"/>
              </a:rPr>
              <a:t> (MHST)</a:t>
            </a:r>
            <a:br>
              <a:rPr lang="en-US" sz="2800" kern="1200" cap="all" baseline="0" dirty="0">
                <a:solidFill>
                  <a:schemeClr val="tx1"/>
                </a:solidFill>
                <a:latin typeface="+mj-lt"/>
                <a:ea typeface="+mj-ea"/>
                <a:cs typeface="+mj-cs"/>
              </a:rPr>
            </a:br>
            <a:r>
              <a:rPr lang="en-US" sz="2800" kern="1200" cap="all" baseline="0" dirty="0">
                <a:solidFill>
                  <a:schemeClr val="tx1"/>
                </a:solidFill>
                <a:latin typeface="+mj-lt"/>
                <a:ea typeface="+mj-ea"/>
                <a:cs typeface="+mj-cs"/>
              </a:rPr>
              <a:t>With </a:t>
            </a:r>
            <a:br>
              <a:rPr lang="en-US" sz="2800" kern="1200" cap="all" baseline="0" dirty="0">
                <a:solidFill>
                  <a:schemeClr val="tx1"/>
                </a:solidFill>
                <a:latin typeface="+mj-lt"/>
                <a:ea typeface="+mj-ea"/>
                <a:cs typeface="+mj-cs"/>
              </a:rPr>
            </a:br>
            <a:r>
              <a:rPr lang="en-US" sz="2800" kern="1200" cap="all" baseline="0" dirty="0">
                <a:solidFill>
                  <a:schemeClr val="tx1"/>
                </a:solidFill>
                <a:latin typeface="+mj-lt"/>
                <a:ea typeface="+mj-ea"/>
                <a:cs typeface="+mj-cs"/>
              </a:rPr>
              <a:t>Beth Foster-Hunter</a:t>
            </a:r>
            <a:br>
              <a:rPr lang="en-US" sz="2800" kern="1200" cap="all" baseline="0" dirty="0">
                <a:solidFill>
                  <a:schemeClr val="tx1"/>
                </a:solidFill>
                <a:latin typeface="+mj-lt"/>
                <a:ea typeface="+mj-ea"/>
                <a:cs typeface="+mj-cs"/>
              </a:rPr>
            </a:br>
            <a:r>
              <a:rPr lang="en-US" sz="2800" kern="1200" cap="all" baseline="0" dirty="0">
                <a:solidFill>
                  <a:schemeClr val="tx1"/>
                </a:solidFill>
                <a:latin typeface="+mj-lt"/>
                <a:ea typeface="+mj-ea"/>
                <a:cs typeface="+mj-cs"/>
              </a:rPr>
              <a:t>Education mental health practitioner (EMHP)</a:t>
            </a:r>
            <a:endParaRPr lang="en-US" sz="2800" dirty="0">
              <a:solidFill>
                <a:schemeClr val="tx1"/>
              </a:solidFill>
              <a:ea typeface="+mj-ea"/>
              <a:cs typeface="+mj-cs"/>
            </a:endParaRPr>
          </a:p>
        </p:txBody>
      </p:sp>
      <p:sp>
        <p:nvSpPr>
          <p:cNvPr id="117" name="Freeform: Shape 116">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19" name="Freeform: Shape 118">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0" name="Picture 2">
            <a:extLst>
              <a:ext uri="{FF2B5EF4-FFF2-40B4-BE49-F238E27FC236}">
                <a16:creationId xmlns:a16="http://schemas.microsoft.com/office/drawing/2014/main" id="{C2932FD4-260E-4594-A9AD-731BBD8FE3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834603" y="320637"/>
            <a:ext cx="3246503" cy="82889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a:extLst>
              <a:ext uri="{FF2B5EF4-FFF2-40B4-BE49-F238E27FC236}">
                <a16:creationId xmlns:a16="http://schemas.microsoft.com/office/drawing/2014/main" id="{52E8C74B-237D-401A-90A8-E8C64A7B85DF}"/>
              </a:ext>
            </a:extLst>
          </p:cNvPr>
          <p:cNvPicPr>
            <a:picLocks noChangeAspect="1"/>
          </p:cNvPicPr>
          <p:nvPr/>
        </p:nvPicPr>
        <p:blipFill rotWithShape="1">
          <a:blip r:embed="rId5"/>
          <a:srcRect r="3226" b="-179"/>
          <a:stretch/>
        </p:blipFill>
        <p:spPr>
          <a:xfrm>
            <a:off x="758436" y="2287761"/>
            <a:ext cx="2989151" cy="3677814"/>
          </a:xfrm>
          <a:prstGeom prst="rect">
            <a:avLst/>
          </a:prstGeom>
        </p:spPr>
      </p:pic>
      <p:sp>
        <p:nvSpPr>
          <p:cNvPr id="4" name="TextBox 3">
            <a:extLst>
              <a:ext uri="{FF2B5EF4-FFF2-40B4-BE49-F238E27FC236}">
                <a16:creationId xmlns:a16="http://schemas.microsoft.com/office/drawing/2014/main" id="{7436B80D-5718-4F59-BE5F-2356FDCF89B4}"/>
              </a:ext>
            </a:extLst>
          </p:cNvPr>
          <p:cNvSpPr txBox="1"/>
          <p:nvPr/>
        </p:nvSpPr>
        <p:spPr>
          <a:xfrm>
            <a:off x="5577339" y="2512435"/>
            <a:ext cx="6579937" cy="264380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Rockwell Condensed"/>
                <a:ea typeface="+mn-ea"/>
                <a:cs typeface="+mn-cs"/>
              </a:rPr>
              <a:t>MENTAL HEALTH </a:t>
            </a:r>
            <a:endParaRPr kumimoji="0" lang="en-GB" sz="18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Rockwell Condensed"/>
                <a:ea typeface="+mn-ea"/>
                <a:cs typeface="+mn-cs"/>
              </a:rPr>
              <a:t>&amp; WELLBEING </a:t>
            </a:r>
            <a:endParaRPr kumimoji="0" lang="en-GB" sz="5400" b="0" i="0" u="none" strike="noStrike" kern="1200" cap="none" spc="0" normalizeH="0" baseline="0" noProof="0" dirty="0">
              <a:ln>
                <a:noFill/>
              </a:ln>
              <a:solidFill>
                <a:prstClr val="white"/>
              </a:solidFill>
              <a:effectLst/>
              <a:uLnTx/>
              <a:uFillTx/>
              <a:latin typeface="Rockwell" panose="02060603020205020403"/>
              <a:ea typeface="+mn-ea"/>
              <a:cs typeface="+mn-cs"/>
            </a:endParaRPr>
          </a:p>
          <a:p>
            <a:pPr marL="0" marR="0" lvl="0" indent="0" algn="ctr" defTabSz="914400" rtl="0" eaLnBrk="1" fontAlgn="auto" latinLnBrk="0" hangingPunct="1">
              <a:lnSpc>
                <a:spcPct val="90000"/>
              </a:lnSpc>
              <a:spcBef>
                <a:spcPts val="1200"/>
              </a:spcBef>
              <a:spcAft>
                <a:spcPts val="0"/>
              </a:spcAft>
              <a:buClrTx/>
              <a:buSzTx/>
              <a:buFontTx/>
              <a:buNone/>
              <a:tabLst/>
              <a:defRPr/>
            </a:pPr>
            <a:r>
              <a:rPr kumimoji="0" lang="en-GB" sz="5400" b="0" i="0" u="none" strike="noStrike" kern="1200" cap="none" spc="0" normalizeH="0" baseline="0" noProof="0" dirty="0">
                <a:ln>
                  <a:noFill/>
                </a:ln>
                <a:solidFill>
                  <a:prstClr val="white"/>
                </a:solidFill>
                <a:effectLst/>
                <a:uLnTx/>
                <a:uFillTx/>
                <a:latin typeface="Rockwell Condensed"/>
                <a:ea typeface="+mn-ea"/>
                <a:cs typeface="+mn-cs"/>
              </a:rPr>
              <a:t>WORKSHOP</a:t>
            </a:r>
          </a:p>
        </p:txBody>
      </p:sp>
    </p:spTree>
    <p:extLst>
      <p:ext uri="{BB962C8B-B14F-4D97-AF65-F5344CB8AC3E}">
        <p14:creationId xmlns:p14="http://schemas.microsoft.com/office/powerpoint/2010/main" val="3349177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022BDD-2042-4678-AB21-B36C304E9ADE}"/>
              </a:ext>
            </a:extLst>
          </p:cNvPr>
          <p:cNvSpPr>
            <a:spLocks noGrp="1"/>
          </p:cNvSpPr>
          <p:nvPr>
            <p:ph type="title"/>
          </p:nvPr>
        </p:nvSpPr>
        <p:spPr>
          <a:xfrm>
            <a:off x="1066800" y="316418"/>
            <a:ext cx="10058400" cy="650233"/>
          </a:xfrm>
        </p:spPr>
        <p:txBody>
          <a:bodyPr>
            <a:normAutofit fontScale="90000"/>
          </a:bodyPr>
          <a:lstStyle/>
          <a:p>
            <a:pPr algn="ctr"/>
            <a:r>
              <a:rPr lang="en-GB" dirty="0"/>
              <a:t>WHEN IS Anxiety A PROBLEM?</a:t>
            </a:r>
          </a:p>
        </p:txBody>
      </p:sp>
      <p:graphicFrame>
        <p:nvGraphicFramePr>
          <p:cNvPr id="6" name="Content Placeholder 2">
            <a:extLst>
              <a:ext uri="{FF2B5EF4-FFF2-40B4-BE49-F238E27FC236}">
                <a16:creationId xmlns:a16="http://schemas.microsoft.com/office/drawing/2014/main" id="{CDA790BA-6C1E-4C7F-B658-5134F77FED14}"/>
              </a:ext>
            </a:extLst>
          </p:cNvPr>
          <p:cNvGraphicFramePr>
            <a:graphicFrameLocks noGrp="1"/>
          </p:cNvGraphicFramePr>
          <p:nvPr>
            <p:ph sz="half" idx="1"/>
            <p:extLst>
              <p:ext uri="{D42A27DB-BD31-4B8C-83A1-F6EECF244321}">
                <p14:modId xmlns:p14="http://schemas.microsoft.com/office/powerpoint/2010/main" val="2396907687"/>
              </p:ext>
            </p:extLst>
          </p:nvPr>
        </p:nvGraphicFramePr>
        <p:xfrm>
          <a:off x="323264" y="1414967"/>
          <a:ext cx="6338793" cy="48117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A screenshot of a computer&#10;&#10;Description automatically generated with medium confidence">
            <a:extLst>
              <a:ext uri="{FF2B5EF4-FFF2-40B4-BE49-F238E27FC236}">
                <a16:creationId xmlns:a16="http://schemas.microsoft.com/office/drawing/2014/main" id="{D0C0D53A-5C2E-43EE-AB08-73693D401D42}"/>
              </a:ext>
            </a:extLst>
          </p:cNvPr>
          <p:cNvPicPr>
            <a:picLocks noChangeAspect="1"/>
          </p:cNvPicPr>
          <p:nvPr/>
        </p:nvPicPr>
        <p:blipFill rotWithShape="1">
          <a:blip r:embed="rId8">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pic>
        <p:nvPicPr>
          <p:cNvPr id="5" name="Picture 4">
            <a:extLst>
              <a:ext uri="{FF2B5EF4-FFF2-40B4-BE49-F238E27FC236}">
                <a16:creationId xmlns:a16="http://schemas.microsoft.com/office/drawing/2014/main" id="{0AD9D2E1-08E3-48F1-9E5D-2897CE01271E}"/>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778596" y="1726388"/>
            <a:ext cx="4987399" cy="3823116"/>
          </a:xfrm>
          <a:prstGeom prst="rect">
            <a:avLst/>
          </a:prstGeom>
          <a:ln>
            <a:noFill/>
          </a:ln>
          <a:effectLst>
            <a:softEdge rad="112500"/>
          </a:effectLst>
        </p:spPr>
      </p:pic>
    </p:spTree>
    <p:extLst>
      <p:ext uri="{BB962C8B-B14F-4D97-AF65-F5344CB8AC3E}">
        <p14:creationId xmlns:p14="http://schemas.microsoft.com/office/powerpoint/2010/main" val="389495023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786B5E-A9F5-43D1-B6F4-722EAA7E1A59}"/>
              </a:ext>
            </a:extLst>
          </p:cNvPr>
          <p:cNvSpPr>
            <a:spLocks noGrp="1"/>
          </p:cNvSpPr>
          <p:nvPr>
            <p:ph type="title"/>
          </p:nvPr>
        </p:nvSpPr>
        <p:spPr>
          <a:xfrm>
            <a:off x="7700275" y="-102146"/>
            <a:ext cx="4626211" cy="1085130"/>
          </a:xfrm>
          <a:ln>
            <a:noFill/>
          </a:ln>
        </p:spPr>
        <p:txBody>
          <a:bodyPr vert="horz" lIns="91440" tIns="45720" rIns="91440" bIns="45720" rtlCol="0" anchor="ctr">
            <a:normAutofit fontScale="90000"/>
          </a:bodyPr>
          <a:lstStyle/>
          <a:p>
            <a:r>
              <a:rPr lang="en-US" sz="4400" dirty="0">
                <a:solidFill>
                  <a:srgbClr val="7030A0"/>
                </a:solidFill>
              </a:rPr>
              <a:t>A word on depression</a:t>
            </a:r>
          </a:p>
        </p:txBody>
      </p:sp>
      <p:pic>
        <p:nvPicPr>
          <p:cNvPr id="14" name="Picture 14" descr="Depression Depressed Forlorn · Free image on Pixabay">
            <a:extLst>
              <a:ext uri="{FF2B5EF4-FFF2-40B4-BE49-F238E27FC236}">
                <a16:creationId xmlns:a16="http://schemas.microsoft.com/office/drawing/2014/main" id="{7123E3A2-A7EA-4FD5-A65D-6819E89CD6D6}"/>
              </a:ext>
            </a:extLst>
          </p:cNvPr>
          <p:cNvPicPr>
            <a:picLocks noChangeAspect="1"/>
          </p:cNvPicPr>
          <p:nvPr/>
        </p:nvPicPr>
        <p:blipFill rotWithShape="1">
          <a:blip r:embed="rId3"/>
          <a:srcRect t="5120" r="-2" b="8346"/>
          <a:stretch/>
        </p:blipFill>
        <p:spPr>
          <a:xfrm>
            <a:off x="3343" y="10"/>
            <a:ext cx="7548923" cy="6857990"/>
          </a:xfrm>
          <a:prstGeom prst="rect">
            <a:avLst/>
          </a:prstGeom>
        </p:spPr>
      </p:pic>
      <p:sp>
        <p:nvSpPr>
          <p:cNvPr id="3" name="TextBox 2">
            <a:extLst>
              <a:ext uri="{FF2B5EF4-FFF2-40B4-BE49-F238E27FC236}">
                <a16:creationId xmlns:a16="http://schemas.microsoft.com/office/drawing/2014/main" id="{0C87239D-BB79-47BD-938B-F6B36BDC6E63}"/>
              </a:ext>
            </a:extLst>
          </p:cNvPr>
          <p:cNvSpPr txBox="1"/>
          <p:nvPr/>
        </p:nvSpPr>
        <p:spPr>
          <a:xfrm>
            <a:off x="7622852" y="718290"/>
            <a:ext cx="4498562" cy="5066792"/>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Autofit/>
          </a:bodyPr>
          <a:lstStyle/>
          <a:p>
            <a:pPr algn="ctr">
              <a:lnSpc>
                <a:spcPct val="90000"/>
              </a:lnSpc>
              <a:spcBef>
                <a:spcPts val="1200"/>
              </a:spcBef>
              <a:spcAft>
                <a:spcPts val="600"/>
              </a:spcAft>
              <a:buClr>
                <a:schemeClr val="accent1">
                  <a:lumMod val="75000"/>
                </a:schemeClr>
              </a:buClr>
              <a:buSzPct val="85000"/>
            </a:pPr>
            <a:r>
              <a:rPr lang="en-US" sz="2400" dirty="0"/>
              <a:t>Sometimes there may be a trigger or "cause" for depression, such as:</a:t>
            </a:r>
            <a:endParaRPr lang="en-US" sz="2400" b="1" dirty="0"/>
          </a:p>
          <a:p>
            <a:pPr indent="-182880" algn="ctr">
              <a:lnSpc>
                <a:spcPct val="90000"/>
              </a:lnSpc>
              <a:spcBef>
                <a:spcPts val="1200"/>
              </a:spcBef>
              <a:spcAft>
                <a:spcPts val="600"/>
              </a:spcAft>
              <a:buClr>
                <a:schemeClr val="accent1">
                  <a:lumMod val="75000"/>
                </a:schemeClr>
              </a:buClr>
              <a:buSzPct val="85000"/>
              <a:buFont typeface="Wingdings" pitchFamily="2" charset="2"/>
              <a:buChar char="§"/>
            </a:pPr>
            <a:r>
              <a:rPr lang="en-US" sz="2400" dirty="0"/>
              <a:t>Bereavement</a:t>
            </a:r>
          </a:p>
          <a:p>
            <a:pPr indent="-182880" algn="ctr">
              <a:lnSpc>
                <a:spcPct val="90000"/>
              </a:lnSpc>
              <a:spcBef>
                <a:spcPts val="1200"/>
              </a:spcBef>
              <a:spcAft>
                <a:spcPts val="600"/>
              </a:spcAft>
              <a:buClr>
                <a:schemeClr val="accent1">
                  <a:lumMod val="75000"/>
                </a:schemeClr>
              </a:buClr>
              <a:buSzPct val="85000"/>
              <a:buFont typeface="Wingdings" pitchFamily="2" charset="2"/>
              <a:buChar char="§"/>
            </a:pPr>
            <a:r>
              <a:rPr lang="en-US" sz="2400" dirty="0"/>
              <a:t>Struggling at school </a:t>
            </a:r>
          </a:p>
          <a:p>
            <a:pPr indent="-182880" algn="ctr">
              <a:lnSpc>
                <a:spcPct val="90000"/>
              </a:lnSpc>
              <a:spcBef>
                <a:spcPts val="1200"/>
              </a:spcBef>
              <a:spcAft>
                <a:spcPts val="600"/>
              </a:spcAft>
              <a:buClr>
                <a:schemeClr val="accent1">
                  <a:lumMod val="75000"/>
                </a:schemeClr>
              </a:buClr>
              <a:buSzPct val="85000"/>
              <a:buFont typeface="Wingdings" pitchFamily="2" charset="2"/>
              <a:buChar char="§"/>
            </a:pPr>
            <a:r>
              <a:rPr lang="en-US" sz="2400" dirty="0"/>
              <a:t>Changes at home</a:t>
            </a:r>
          </a:p>
          <a:p>
            <a:pPr indent="-182880" algn="ctr">
              <a:lnSpc>
                <a:spcPct val="90000"/>
              </a:lnSpc>
              <a:spcBef>
                <a:spcPts val="1200"/>
              </a:spcBef>
              <a:spcAft>
                <a:spcPts val="600"/>
              </a:spcAft>
              <a:buClr>
                <a:schemeClr val="accent1">
                  <a:lumMod val="75000"/>
                </a:schemeClr>
              </a:buClr>
              <a:buSzPct val="85000"/>
              <a:buFont typeface="Wingdings" pitchFamily="2" charset="2"/>
              <a:buChar char="§"/>
            </a:pPr>
            <a:r>
              <a:rPr lang="en-US" sz="2400" dirty="0"/>
              <a:t>Physical Issue: Thyroid/Vitamin Deficiency</a:t>
            </a:r>
          </a:p>
          <a:p>
            <a:pPr indent="-182880" algn="ctr">
              <a:lnSpc>
                <a:spcPct val="90000"/>
              </a:lnSpc>
              <a:spcBef>
                <a:spcPts val="1200"/>
              </a:spcBef>
              <a:spcAft>
                <a:spcPts val="600"/>
              </a:spcAft>
              <a:buClr>
                <a:srgbClr val="9E3611"/>
              </a:buClr>
              <a:buSzPct val="85000"/>
              <a:buFont typeface="Wingdings" pitchFamily="2" charset="2"/>
              <a:buChar char="§"/>
            </a:pPr>
            <a:r>
              <a:rPr lang="en-US" sz="2400" dirty="0"/>
              <a:t>Family history of depression </a:t>
            </a:r>
          </a:p>
          <a:p>
            <a:pPr algn="ctr">
              <a:lnSpc>
                <a:spcPct val="90000"/>
              </a:lnSpc>
              <a:spcBef>
                <a:spcPts val="1200"/>
              </a:spcBef>
              <a:spcAft>
                <a:spcPts val="600"/>
              </a:spcAft>
              <a:buClr>
                <a:srgbClr val="D34817">
                  <a:lumMod val="75000"/>
                </a:srgbClr>
              </a:buClr>
              <a:buSzPct val="85000"/>
            </a:pPr>
            <a:r>
              <a:rPr lang="en-US" sz="2400" b="1" dirty="0"/>
              <a:t>BUT</a:t>
            </a:r>
            <a:endParaRPr lang="en-US" dirty="0"/>
          </a:p>
          <a:p>
            <a:pPr algn="ctr">
              <a:lnSpc>
                <a:spcPct val="90000"/>
              </a:lnSpc>
              <a:spcBef>
                <a:spcPts val="1200"/>
              </a:spcBef>
              <a:spcAft>
                <a:spcPts val="600"/>
              </a:spcAft>
              <a:buClr>
                <a:schemeClr val="accent1">
                  <a:lumMod val="75000"/>
                </a:schemeClr>
              </a:buClr>
              <a:buSzPct val="85000"/>
            </a:pPr>
            <a:r>
              <a:rPr lang="en-US" sz="2400" b="1" dirty="0"/>
              <a:t>Depression can also happen for no obvious reason</a:t>
            </a:r>
          </a:p>
        </p:txBody>
      </p:sp>
      <p:pic>
        <p:nvPicPr>
          <p:cNvPr id="5" name="Picture 4" descr="A screenshot of a computer&#10;&#10;Description automatically generated with medium confidence">
            <a:extLst>
              <a:ext uri="{FF2B5EF4-FFF2-40B4-BE49-F238E27FC236}">
                <a16:creationId xmlns:a16="http://schemas.microsoft.com/office/drawing/2014/main" id="{5CB4284C-2953-4597-B155-1FA2FF6D3CB2}"/>
              </a:ext>
            </a:extLst>
          </p:cNvPr>
          <p:cNvPicPr>
            <a:picLocks noChangeAspect="1"/>
          </p:cNvPicPr>
          <p:nvPr/>
        </p:nvPicPr>
        <p:blipFill rotWithShape="1">
          <a:blip r:embed="rId4">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65888512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A3D0CE2-91FF-49B3-A5D8-181E900D7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AEBD96-C315-4F53-9D9E-0E20E993E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78916AAA-66F6-4DFA-88ED-7E27CF6B8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4" name="Group 13">
            <a:extLst>
              <a:ext uri="{FF2B5EF4-FFF2-40B4-BE49-F238E27FC236}">
                <a16:creationId xmlns:a16="http://schemas.microsoft.com/office/drawing/2014/main" id="{A137D43F-BAD6-47F1-AA65-AEEA38A2FF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15" name="Oval 14">
              <a:extLst>
                <a:ext uri="{FF2B5EF4-FFF2-40B4-BE49-F238E27FC236}">
                  <a16:creationId xmlns:a16="http://schemas.microsoft.com/office/drawing/2014/main" id="{D512C9B2-6B22-4211-A940-FCD7C2CD0B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16" name="Oval 15">
              <a:extLst>
                <a:ext uri="{FF2B5EF4-FFF2-40B4-BE49-F238E27FC236}">
                  <a16:creationId xmlns:a16="http://schemas.microsoft.com/office/drawing/2014/main" id="{85F7DB84-CDE7-46F8-90DD-9D048A7D52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18" name="Rectangle 17">
            <a:extLst>
              <a:ext uri="{FF2B5EF4-FFF2-40B4-BE49-F238E27FC236}">
                <a16:creationId xmlns:a16="http://schemas.microsoft.com/office/drawing/2014/main" id="{E8035907-EB9C-4E11-8A9B-D25B0AD8D7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Content Placeholder 2">
            <a:extLst>
              <a:ext uri="{FF2B5EF4-FFF2-40B4-BE49-F238E27FC236}">
                <a16:creationId xmlns:a16="http://schemas.microsoft.com/office/drawing/2014/main" id="{506912F8-0E27-4041-A528-D9FE42F7873C}"/>
              </a:ext>
            </a:extLst>
          </p:cNvPr>
          <p:cNvSpPr>
            <a:spLocks noGrp="1"/>
          </p:cNvSpPr>
          <p:nvPr>
            <p:ph idx="1"/>
          </p:nvPr>
        </p:nvSpPr>
        <p:spPr>
          <a:xfrm>
            <a:off x="7592603" y="1600197"/>
            <a:ext cx="3667292" cy="3657601"/>
          </a:xfrm>
        </p:spPr>
        <p:txBody>
          <a:bodyPr vert="horz" lIns="91440" tIns="45720" rIns="91440" bIns="45720" rtlCol="0" anchor="ctr">
            <a:normAutofit/>
          </a:bodyPr>
          <a:lstStyle/>
          <a:p>
            <a:pPr marL="0" indent="0" algn="ctr">
              <a:buNone/>
            </a:pPr>
            <a:r>
              <a:rPr lang="en-US" sz="5400" dirty="0">
                <a:solidFill>
                  <a:srgbClr val="C00000"/>
                </a:solidFill>
                <a:latin typeface="+mj-lt"/>
              </a:rPr>
              <a:t>What do you already find helpful?</a:t>
            </a:r>
          </a:p>
        </p:txBody>
      </p:sp>
      <p:grpSp>
        <p:nvGrpSpPr>
          <p:cNvPr id="20" name="Group 19">
            <a:extLst>
              <a:ext uri="{FF2B5EF4-FFF2-40B4-BE49-F238E27FC236}">
                <a16:creationId xmlns:a16="http://schemas.microsoft.com/office/drawing/2014/main" id="{B4CFDD4A-4FA1-4CD9-90D5-E253C2040BA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14818" y="720071"/>
            <a:ext cx="5417868" cy="5417858"/>
            <a:chOff x="1311770" y="720071"/>
            <a:chExt cx="5417868" cy="5417858"/>
          </a:xfrm>
        </p:grpSpPr>
        <p:sp>
          <p:nvSpPr>
            <p:cNvPr id="21" name="Oval 20">
              <a:extLst>
                <a:ext uri="{FF2B5EF4-FFF2-40B4-BE49-F238E27FC236}">
                  <a16:creationId xmlns:a16="http://schemas.microsoft.com/office/drawing/2014/main" id="{4AB5B6FA-7B4F-437A-9C78-144C7DCD1E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1770" y="720071"/>
              <a:ext cx="5417868" cy="5417858"/>
            </a:xfrm>
            <a:prstGeom prst="ellipse">
              <a:avLst/>
            </a:prstGeom>
            <a:blipFill dpi="0" rotWithShape="1">
              <a:blip r:embed="rId7">
                <a:duotone>
                  <a:schemeClr val="accent1">
                    <a:shade val="45000"/>
                    <a:satMod val="135000"/>
                  </a:schemeClr>
                  <a:prstClr val="white"/>
                </a:duotone>
                <a:extLst>
                  <a:ext uri="{BEBA8EAE-BF5A-486C-A8C5-ECC9F3942E4B}">
                    <a14:imgProps xmlns:a14="http://schemas.microsoft.com/office/drawing/2010/main">
                      <a14:imgLayer r:embed="rId8">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A4199C21-6AE0-4F6F-AA96-6FFF97BB9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8390" y="1006688"/>
              <a:ext cx="4844628" cy="4844620"/>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1B14CB62-51EF-42C3-BD0F-C87014C7FF9A}"/>
              </a:ext>
            </a:extLst>
          </p:cNvPr>
          <p:cNvSpPr>
            <a:spLocks noGrp="1"/>
          </p:cNvSpPr>
          <p:nvPr>
            <p:ph type="title"/>
          </p:nvPr>
        </p:nvSpPr>
        <p:spPr>
          <a:xfrm>
            <a:off x="1717507" y="1316890"/>
            <a:ext cx="4606394" cy="4224216"/>
          </a:xfrm>
        </p:spPr>
        <p:txBody>
          <a:bodyPr vert="horz" lIns="91440" tIns="45720" rIns="91440" bIns="45720" rtlCol="0" anchor="ctr">
            <a:normAutofit/>
          </a:bodyPr>
          <a:lstStyle/>
          <a:p>
            <a:pPr algn="ctr">
              <a:lnSpc>
                <a:spcPct val="80000"/>
              </a:lnSpc>
            </a:pPr>
            <a:r>
              <a:rPr lang="en-US" sz="7200" dirty="0">
                <a:solidFill>
                  <a:srgbClr val="FFFFFF"/>
                </a:solidFill>
              </a:rPr>
              <a:t>So…</a:t>
            </a:r>
            <a:br>
              <a:rPr lang="en-US" sz="7200" dirty="0">
                <a:solidFill>
                  <a:srgbClr val="FFFFFF"/>
                </a:solidFill>
              </a:rPr>
            </a:br>
            <a:r>
              <a:rPr lang="en-US" sz="7200" dirty="0">
                <a:solidFill>
                  <a:srgbClr val="FFFFFF"/>
                </a:solidFill>
              </a:rPr>
              <a:t>How can you help?</a:t>
            </a:r>
          </a:p>
        </p:txBody>
      </p:sp>
      <p:sp>
        <p:nvSpPr>
          <p:cNvPr id="24" name="Rectangle 23">
            <a:extLst>
              <a:ext uri="{FF2B5EF4-FFF2-40B4-BE49-F238E27FC236}">
                <a16:creationId xmlns:a16="http://schemas.microsoft.com/office/drawing/2014/main" id="{D9C69FA7-0958-4ED9-A0DF-E87A0C137B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5208" y="3388657"/>
            <a:ext cx="36576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descr="A screenshot of a computer&#10;&#10;Description automatically generated with medium confidence">
            <a:extLst>
              <a:ext uri="{FF2B5EF4-FFF2-40B4-BE49-F238E27FC236}">
                <a16:creationId xmlns:a16="http://schemas.microsoft.com/office/drawing/2014/main" id="{22574053-56EB-40DF-8D0F-25711A274E7C}"/>
              </a:ext>
            </a:extLst>
          </p:cNvPr>
          <p:cNvPicPr>
            <a:picLocks noChangeAspect="1"/>
          </p:cNvPicPr>
          <p:nvPr/>
        </p:nvPicPr>
        <p:blipFill rotWithShape="1">
          <a:blip r:embed="rId9">
            <a:extLst>
              <a:ext uri="{28A0092B-C50C-407E-A947-70E740481C1C}">
                <a14:useLocalDpi xmlns:a14="http://schemas.microsoft.com/office/drawing/2010/main" val="0"/>
              </a:ext>
            </a:extLst>
          </a:blip>
          <a:srcRect t="74651" r="61875"/>
          <a:stretch/>
        </p:blipFill>
        <p:spPr>
          <a:xfrm>
            <a:off x="0" y="5832026"/>
            <a:ext cx="2743200" cy="1025973"/>
          </a:xfrm>
          <a:prstGeom prst="rect">
            <a:avLst/>
          </a:prstGeom>
        </p:spPr>
      </p:pic>
    </p:spTree>
    <p:extLst>
      <p:ext uri="{BB962C8B-B14F-4D97-AF65-F5344CB8AC3E}">
        <p14:creationId xmlns:p14="http://schemas.microsoft.com/office/powerpoint/2010/main" val="107715983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5" name="Rectangle 14">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7" name="Rectangle 16">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9" name="Group 18">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20" name="Oval 19">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1" name="Oval 20">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3" name="Rectangle 22">
            <a:extLst>
              <a:ext uri="{FF2B5EF4-FFF2-40B4-BE49-F238E27FC236}">
                <a16:creationId xmlns:a16="http://schemas.microsoft.com/office/drawing/2014/main" id="{B945C839-5223-449A-83FF-07A83C46B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5" name="Rectangle 24">
            <a:extLst>
              <a:ext uri="{FF2B5EF4-FFF2-40B4-BE49-F238E27FC236}">
                <a16:creationId xmlns:a16="http://schemas.microsoft.com/office/drawing/2014/main" id="{7D673E84-7710-46C2-AB60-0C54F719CC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9087"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Title 1">
            <a:extLst>
              <a:ext uri="{FF2B5EF4-FFF2-40B4-BE49-F238E27FC236}">
                <a16:creationId xmlns:a16="http://schemas.microsoft.com/office/drawing/2014/main" id="{49132728-ACD6-4E36-A4B6-1E850C96ABDA}"/>
              </a:ext>
            </a:extLst>
          </p:cNvPr>
          <p:cNvSpPr>
            <a:spLocks noGrp="1"/>
          </p:cNvSpPr>
          <p:nvPr>
            <p:ph type="title"/>
          </p:nvPr>
        </p:nvSpPr>
        <p:spPr>
          <a:xfrm>
            <a:off x="814033" y="1162578"/>
            <a:ext cx="3197512" cy="4095222"/>
          </a:xfrm>
        </p:spPr>
        <p:txBody>
          <a:bodyPr vert="horz" lIns="91440" tIns="45720" rIns="91440" bIns="45720" rtlCol="0" anchor="ctr">
            <a:normAutofit/>
          </a:bodyPr>
          <a:lstStyle/>
          <a:p>
            <a:pPr>
              <a:lnSpc>
                <a:spcPct val="80000"/>
              </a:lnSpc>
            </a:pPr>
            <a:r>
              <a:rPr lang="en-US" sz="5100" kern="1200" cap="all" baseline="0" dirty="0">
                <a:blipFill dpi="0" rotWithShape="1">
                  <a:blip r:embed="rId5"/>
                  <a:srcRect/>
                  <a:tile tx="6350" ty="-127000" sx="65000" sy="64000" flip="none" algn="tl"/>
                </a:blipFill>
                <a:latin typeface="+mj-lt"/>
                <a:ea typeface="+mj-ea"/>
                <a:cs typeface="+mj-cs"/>
              </a:rPr>
              <a:t>How can you help?</a:t>
            </a:r>
            <a:br>
              <a:rPr lang="en-US" sz="5100" kern="1200" cap="all" baseline="0" dirty="0">
                <a:blipFill dpi="0" rotWithShape="1">
                  <a:blip r:embed="rId5"/>
                  <a:srcRect/>
                  <a:tile tx="6350" ty="-127000" sx="65000" sy="64000" flip="none" algn="tl"/>
                </a:blipFill>
                <a:latin typeface="+mj-lt"/>
                <a:ea typeface="+mj-ea"/>
                <a:cs typeface="+mj-cs"/>
              </a:rPr>
            </a:br>
            <a:br>
              <a:rPr lang="en-US" sz="5100" kern="1200" cap="all" baseline="0" dirty="0">
                <a:blipFill dpi="0" rotWithShape="1">
                  <a:blip r:embed="rId5"/>
                  <a:srcRect/>
                  <a:tile tx="6350" ty="-127000" sx="65000" sy="64000" flip="none" algn="tl"/>
                </a:blipFill>
                <a:latin typeface="+mj-lt"/>
                <a:ea typeface="+mj-ea"/>
                <a:cs typeface="+mj-cs"/>
              </a:rPr>
            </a:br>
            <a:r>
              <a:rPr lang="en-US" sz="5100" dirty="0">
                <a:blipFill dpi="0" rotWithShape="1">
                  <a:blip r:embed="rId5"/>
                  <a:srcRect/>
                  <a:tile tx="6350" ty="-127000" sx="65000" sy="64000" flip="none" algn="tl"/>
                </a:blipFill>
              </a:rPr>
              <a:t>1.</a:t>
            </a:r>
            <a:r>
              <a:rPr lang="en-US" sz="5100" kern="1200" cap="all" baseline="0" dirty="0">
                <a:blipFill dpi="0" rotWithShape="1">
                  <a:blip r:embed="rId5"/>
                  <a:srcRect/>
                  <a:tile tx="6350" ty="-127000" sx="65000" sy="64000" flip="none" algn="tl"/>
                </a:blipFill>
                <a:latin typeface="+mj-lt"/>
                <a:ea typeface="+mj-ea"/>
                <a:cs typeface="+mj-cs"/>
              </a:rPr>
              <a:t> remain calm and listen</a:t>
            </a:r>
          </a:p>
        </p:txBody>
      </p:sp>
      <p:sp>
        <p:nvSpPr>
          <p:cNvPr id="27" name="Rectangle 26">
            <a:extLst>
              <a:ext uri="{FF2B5EF4-FFF2-40B4-BE49-F238E27FC236}">
                <a16:creationId xmlns:a16="http://schemas.microsoft.com/office/drawing/2014/main" id="{139CA32C-70F8-4CA5-AA5D-57191F4D87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033" y="928117"/>
            <a:ext cx="338328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7" name="Content Placeholder 3">
            <a:extLst>
              <a:ext uri="{FF2B5EF4-FFF2-40B4-BE49-F238E27FC236}">
                <a16:creationId xmlns:a16="http://schemas.microsoft.com/office/drawing/2014/main" id="{D039A69A-A4C4-406D-B095-E3D30E7A8F31}"/>
              </a:ext>
            </a:extLst>
          </p:cNvPr>
          <p:cNvPicPr>
            <a:picLocks noChangeAspect="1"/>
          </p:cNvPicPr>
          <p:nvPr/>
        </p:nvPicPr>
        <p:blipFill rotWithShape="1">
          <a:blip r:embed="rId7"/>
          <a:srcRect r="42393"/>
          <a:stretch/>
        </p:blipFill>
        <p:spPr>
          <a:xfrm>
            <a:off x="4011545" y="888808"/>
            <a:ext cx="7923781" cy="5180436"/>
          </a:xfrm>
          <a:prstGeom prst="rect">
            <a:avLst/>
          </a:prstGeom>
        </p:spPr>
      </p:pic>
      <p:pic>
        <p:nvPicPr>
          <p:cNvPr id="8" name="Content Placeholder 3">
            <a:extLst>
              <a:ext uri="{FF2B5EF4-FFF2-40B4-BE49-F238E27FC236}">
                <a16:creationId xmlns:a16="http://schemas.microsoft.com/office/drawing/2014/main" id="{1CFFC4D1-EC74-4345-BEF3-CCBB27AB5087}"/>
              </a:ext>
            </a:extLst>
          </p:cNvPr>
          <p:cNvPicPr>
            <a:picLocks noChangeAspect="1"/>
          </p:cNvPicPr>
          <p:nvPr/>
        </p:nvPicPr>
        <p:blipFill rotWithShape="1">
          <a:blip r:embed="rId7">
            <a:alphaModFix amt="20000"/>
          </a:blip>
          <a:srcRect l="57607"/>
          <a:stretch/>
        </p:blipFill>
        <p:spPr>
          <a:xfrm>
            <a:off x="4292259" y="1873918"/>
            <a:ext cx="6435565" cy="4095274"/>
          </a:xfrm>
          <a:prstGeom prst="rect">
            <a:avLst/>
          </a:prstGeom>
        </p:spPr>
      </p:pic>
      <p:sp>
        <p:nvSpPr>
          <p:cNvPr id="29" name="Rectangle 28">
            <a:extLst>
              <a:ext uri="{FF2B5EF4-FFF2-40B4-BE49-F238E27FC236}">
                <a16:creationId xmlns:a16="http://schemas.microsoft.com/office/drawing/2014/main" id="{22A7090A-8739-4C0E-AE2B-E9574F839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4033" y="5782820"/>
            <a:ext cx="338328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31" name="Group 30">
            <a:extLst>
              <a:ext uri="{FF2B5EF4-FFF2-40B4-BE49-F238E27FC236}">
                <a16:creationId xmlns:a16="http://schemas.microsoft.com/office/drawing/2014/main" id="{E74DD241-70FF-4D92-99B7-2E3262D3476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32" name="Oval 31">
              <a:extLst>
                <a:ext uri="{FF2B5EF4-FFF2-40B4-BE49-F238E27FC236}">
                  <a16:creationId xmlns:a16="http://schemas.microsoft.com/office/drawing/2014/main" id="{37C4DBDA-CE47-4C85-9D28-009A33B03B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33" name="Oval 32">
              <a:extLst>
                <a:ext uri="{FF2B5EF4-FFF2-40B4-BE49-F238E27FC236}">
                  <a16:creationId xmlns:a16="http://schemas.microsoft.com/office/drawing/2014/main" id="{5402800A-EB0F-495B-AD52-CBAF6B3FFC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3" name="Rectangle 2">
            <a:extLst>
              <a:ext uri="{FF2B5EF4-FFF2-40B4-BE49-F238E27FC236}">
                <a16:creationId xmlns:a16="http://schemas.microsoft.com/office/drawing/2014/main" id="{08FB5C75-C3DE-476E-BFA2-BB6E6F56ED15}"/>
              </a:ext>
            </a:extLst>
          </p:cNvPr>
          <p:cNvSpPr/>
          <p:nvPr/>
        </p:nvSpPr>
        <p:spPr>
          <a:xfrm>
            <a:off x="7973435" y="1335605"/>
            <a:ext cx="3638995" cy="6541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22" name="Picture 21" descr="A screenshot of a computer&#10;&#10;Description automatically generated with medium confidence">
            <a:extLst>
              <a:ext uri="{FF2B5EF4-FFF2-40B4-BE49-F238E27FC236}">
                <a16:creationId xmlns:a16="http://schemas.microsoft.com/office/drawing/2014/main" id="{BE6B627D-B930-4C4B-A0FC-7C9640F4CC26}"/>
              </a:ext>
            </a:extLst>
          </p:cNvPr>
          <p:cNvPicPr>
            <a:picLocks noChangeAspect="1"/>
          </p:cNvPicPr>
          <p:nvPr/>
        </p:nvPicPr>
        <p:blipFill rotWithShape="1">
          <a:blip r:embed="rId8">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253632295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B8F15AE3-A549-4E9C-A62A-C6256C1EE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4" name="Rectangle 73">
            <a:extLst>
              <a:ext uri="{FF2B5EF4-FFF2-40B4-BE49-F238E27FC236}">
                <a16:creationId xmlns:a16="http://schemas.microsoft.com/office/drawing/2014/main" id="{1789832D-7426-4DC3-9DFD-E3E3BB473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76" name="Rectangle 75">
            <a:extLst>
              <a:ext uri="{FF2B5EF4-FFF2-40B4-BE49-F238E27FC236}">
                <a16:creationId xmlns:a16="http://schemas.microsoft.com/office/drawing/2014/main" id="{0738A7C6-2A60-4720-B4A8-8703EF35EC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1" y="822324"/>
            <a:ext cx="5149596"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Title 1">
            <a:extLst>
              <a:ext uri="{FF2B5EF4-FFF2-40B4-BE49-F238E27FC236}">
                <a16:creationId xmlns:a16="http://schemas.microsoft.com/office/drawing/2014/main" id="{49132728-ACD6-4E36-A4B6-1E850C96ABDA}"/>
              </a:ext>
            </a:extLst>
          </p:cNvPr>
          <p:cNvSpPr>
            <a:spLocks noGrp="1"/>
          </p:cNvSpPr>
          <p:nvPr>
            <p:ph type="title"/>
          </p:nvPr>
        </p:nvSpPr>
        <p:spPr>
          <a:xfrm>
            <a:off x="7044268" y="1477131"/>
            <a:ext cx="3816126" cy="3915866"/>
          </a:xfrm>
        </p:spPr>
        <p:txBody>
          <a:bodyPr vert="horz" lIns="91440" tIns="45720" rIns="91440" bIns="45720" rtlCol="0">
            <a:normAutofit/>
          </a:bodyPr>
          <a:lstStyle/>
          <a:p>
            <a:r>
              <a:rPr lang="en-US" sz="5100" kern="1200" dirty="0">
                <a:latin typeface="+mj-lt"/>
                <a:ea typeface="+mj-ea"/>
                <a:cs typeface="+mj-cs"/>
              </a:rPr>
              <a:t>How can you help?</a:t>
            </a:r>
            <a:br>
              <a:rPr lang="en-US" sz="5100" kern="1200" dirty="0">
                <a:latin typeface="+mj-lt"/>
                <a:ea typeface="+mj-ea"/>
                <a:cs typeface="+mj-cs"/>
              </a:rPr>
            </a:br>
            <a:br>
              <a:rPr lang="en-US" sz="5100" dirty="0"/>
            </a:br>
            <a:r>
              <a:rPr lang="en-US" sz="5100" dirty="0"/>
              <a:t>2. Coping strategies</a:t>
            </a:r>
            <a:endParaRPr lang="en-US" sz="5100" kern="1200" dirty="0">
              <a:latin typeface="+mj-lt"/>
              <a:ea typeface="+mj-ea"/>
              <a:cs typeface="+mj-cs"/>
            </a:endParaRPr>
          </a:p>
        </p:txBody>
      </p:sp>
      <p:sp>
        <p:nvSpPr>
          <p:cNvPr id="78" name="Rectangle 77">
            <a:extLst>
              <a:ext uri="{FF2B5EF4-FFF2-40B4-BE49-F238E27FC236}">
                <a16:creationId xmlns:a16="http://schemas.microsoft.com/office/drawing/2014/main" id="{F19A336F-42B4-43F8-B0F7-77F5CBD1E0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aphicFrame>
        <p:nvGraphicFramePr>
          <p:cNvPr id="33" name="TextBox 1">
            <a:extLst>
              <a:ext uri="{FF2B5EF4-FFF2-40B4-BE49-F238E27FC236}">
                <a16:creationId xmlns:a16="http://schemas.microsoft.com/office/drawing/2014/main" id="{F69FFE71-881F-4F42-B17C-E02E68A29FD1}"/>
              </a:ext>
            </a:extLst>
          </p:cNvPr>
          <p:cNvGraphicFramePr/>
          <p:nvPr>
            <p:extLst>
              <p:ext uri="{D42A27DB-BD31-4B8C-83A1-F6EECF244321}">
                <p14:modId xmlns:p14="http://schemas.microsoft.com/office/powerpoint/2010/main" val="3108628029"/>
              </p:ext>
            </p:extLst>
          </p:nvPr>
        </p:nvGraphicFramePr>
        <p:xfrm>
          <a:off x="641350" y="906212"/>
          <a:ext cx="5712915" cy="52139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9" name="Picture 8" descr="A screenshot of a computer&#10;&#10;Description automatically generated with medium confidence">
            <a:extLst>
              <a:ext uri="{FF2B5EF4-FFF2-40B4-BE49-F238E27FC236}">
                <a16:creationId xmlns:a16="http://schemas.microsoft.com/office/drawing/2014/main" id="{F9988D28-BFEA-4DF6-950C-CC7A74BD026D}"/>
              </a:ext>
            </a:extLst>
          </p:cNvPr>
          <p:cNvPicPr>
            <a:picLocks noChangeAspect="1"/>
          </p:cNvPicPr>
          <p:nvPr/>
        </p:nvPicPr>
        <p:blipFill rotWithShape="1">
          <a:blip r:embed="rId10">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89018012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5" name="Oval 21">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4" name="Oval 2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CC5565A7-9B72-4525-8370-51FFAA343E4B}"/>
              </a:ext>
            </a:extLst>
          </p:cNvPr>
          <p:cNvSpPr>
            <a:spLocks noGrp="1"/>
          </p:cNvSpPr>
          <p:nvPr>
            <p:ph type="title"/>
          </p:nvPr>
        </p:nvSpPr>
        <p:spPr>
          <a:xfrm>
            <a:off x="1490145" y="2376862"/>
            <a:ext cx="2640646" cy="2104273"/>
          </a:xfrm>
          <a:noFill/>
        </p:spPr>
        <p:txBody>
          <a:bodyPr>
            <a:normAutofit/>
          </a:bodyPr>
          <a:lstStyle/>
          <a:p>
            <a:pPr algn="ctr"/>
            <a:r>
              <a:rPr lang="en-GB" sz="6000" dirty="0">
                <a:solidFill>
                  <a:srgbClr val="FFFFFF"/>
                </a:solidFill>
              </a:rPr>
              <a:t>Problem Solving</a:t>
            </a:r>
          </a:p>
        </p:txBody>
      </p:sp>
      <p:sp>
        <p:nvSpPr>
          <p:cNvPr id="26" name="Rectangle 25">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6BB20DA1-BBBE-4D94-A0E2-EEC0D2B1BD7B}"/>
              </a:ext>
            </a:extLst>
          </p:cNvPr>
          <p:cNvGraphicFramePr>
            <a:graphicFrameLocks noGrp="1"/>
          </p:cNvGraphicFramePr>
          <p:nvPr>
            <p:ph idx="1"/>
            <p:extLst>
              <p:ext uri="{D42A27DB-BD31-4B8C-83A1-F6EECF244321}">
                <p14:modId xmlns:p14="http://schemas.microsoft.com/office/powerpoint/2010/main" val="1199038171"/>
              </p:ext>
            </p:extLst>
          </p:nvPr>
        </p:nvGraphicFramePr>
        <p:xfrm>
          <a:off x="5371419" y="144378"/>
          <a:ext cx="6503748" cy="642486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9" name="Picture 8" descr="A screenshot of a computer&#10;&#10;Description automatically generated with medium confidence">
            <a:extLst>
              <a:ext uri="{FF2B5EF4-FFF2-40B4-BE49-F238E27FC236}">
                <a16:creationId xmlns:a16="http://schemas.microsoft.com/office/drawing/2014/main" id="{DD86DDED-A90D-4930-B92D-EE40F836E472}"/>
              </a:ext>
            </a:extLst>
          </p:cNvPr>
          <p:cNvPicPr>
            <a:picLocks noChangeAspect="1"/>
          </p:cNvPicPr>
          <p:nvPr/>
        </p:nvPicPr>
        <p:blipFill rotWithShape="1">
          <a:blip r:embed="rId12">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87233420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9" descr="A picture containing text, athletic game, sport, basketball&#10;&#10;Description automatically generated">
            <a:extLst>
              <a:ext uri="{FF2B5EF4-FFF2-40B4-BE49-F238E27FC236}">
                <a16:creationId xmlns:a16="http://schemas.microsoft.com/office/drawing/2014/main" id="{5175E0D2-CBF0-46A4-8CA3-67FE4B30F36B}"/>
              </a:ext>
            </a:extLst>
          </p:cNvPr>
          <p:cNvPicPr>
            <a:picLocks noChangeAspect="1"/>
          </p:cNvPicPr>
          <p:nvPr/>
        </p:nvPicPr>
        <p:blipFill>
          <a:blip r:embed="rId3"/>
          <a:stretch>
            <a:fillRect/>
          </a:stretch>
        </p:blipFill>
        <p:spPr>
          <a:xfrm>
            <a:off x="6900469" y="1068128"/>
            <a:ext cx="2382902" cy="2333301"/>
          </a:xfrm>
          <a:prstGeom prst="rect">
            <a:avLst/>
          </a:prstGeom>
        </p:spPr>
      </p:pic>
      <p:pic>
        <p:nvPicPr>
          <p:cNvPr id="15" name="Picture 15">
            <a:extLst>
              <a:ext uri="{FF2B5EF4-FFF2-40B4-BE49-F238E27FC236}">
                <a16:creationId xmlns:a16="http://schemas.microsoft.com/office/drawing/2014/main" id="{C8C67D8F-C06F-46E4-B94A-97E460C25C72}"/>
              </a:ext>
            </a:extLst>
          </p:cNvPr>
          <p:cNvPicPr>
            <a:picLocks noChangeAspect="1"/>
          </p:cNvPicPr>
          <p:nvPr/>
        </p:nvPicPr>
        <p:blipFill rotWithShape="1">
          <a:blip r:embed="rId4"/>
          <a:srcRect l="366" t="26866" r="-1099" b="-746"/>
          <a:stretch/>
        </p:blipFill>
        <p:spPr>
          <a:xfrm>
            <a:off x="6196239" y="4749252"/>
            <a:ext cx="2763282" cy="994484"/>
          </a:xfrm>
          <a:prstGeom prst="rect">
            <a:avLst/>
          </a:prstGeom>
        </p:spPr>
      </p:pic>
      <p:sp>
        <p:nvSpPr>
          <p:cNvPr id="2" name="Title 1"/>
          <p:cNvSpPr>
            <a:spLocks noGrp="1"/>
          </p:cNvSpPr>
          <p:nvPr>
            <p:ph type="title"/>
          </p:nvPr>
        </p:nvSpPr>
        <p:spPr>
          <a:xfrm>
            <a:off x="2568046" y="54117"/>
            <a:ext cx="7699112" cy="1555079"/>
          </a:xfrm>
        </p:spPr>
        <p:txBody>
          <a:bodyPr>
            <a:normAutofit/>
          </a:bodyPr>
          <a:lstStyle/>
          <a:p>
            <a:r>
              <a:rPr lang="en-GB" sz="6000" dirty="0">
                <a:solidFill>
                  <a:schemeClr val="accent1">
                    <a:lumMod val="75000"/>
                  </a:schemeClr>
                </a:solidFill>
                <a:latin typeface="Rockwell Condensed"/>
              </a:rPr>
              <a:t>Self-soothe techniques</a:t>
            </a:r>
          </a:p>
        </p:txBody>
      </p:sp>
      <p:sp>
        <p:nvSpPr>
          <p:cNvPr id="4" name="TextBox 3"/>
          <p:cNvSpPr txBox="1"/>
          <p:nvPr/>
        </p:nvSpPr>
        <p:spPr>
          <a:xfrm>
            <a:off x="6096000" y="3237390"/>
            <a:ext cx="3594600" cy="1200329"/>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34817">
                    <a:lumMod val="75000"/>
                  </a:srgbClr>
                </a:solidFill>
                <a:effectLst/>
                <a:uLnTx/>
                <a:uFillTx/>
                <a:latin typeface="Rockwell" panose="02060603020205020403"/>
                <a:ea typeface="+mn-ea"/>
                <a:cs typeface="+mn-cs"/>
              </a:rPr>
              <a:t>Write down distressing thoughts or feelings then destroy them </a:t>
            </a:r>
          </a:p>
        </p:txBody>
      </p:sp>
      <p:sp>
        <p:nvSpPr>
          <p:cNvPr id="5" name="TextBox 4"/>
          <p:cNvSpPr txBox="1"/>
          <p:nvPr/>
        </p:nvSpPr>
        <p:spPr>
          <a:xfrm>
            <a:off x="9690600" y="1910647"/>
            <a:ext cx="2232248"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34817">
                    <a:lumMod val="75000"/>
                  </a:srgbClr>
                </a:solidFill>
                <a:effectLst/>
                <a:uLnTx/>
                <a:uFillTx/>
                <a:latin typeface="Rockwell" panose="02060603020205020403"/>
                <a:ea typeface="+mn-ea"/>
                <a:cs typeface="+mn-cs"/>
              </a:rPr>
              <a:t>Squash &amp; squeeze</a:t>
            </a:r>
          </a:p>
        </p:txBody>
      </p:sp>
      <p:sp>
        <p:nvSpPr>
          <p:cNvPr id="6" name="TextBox 5"/>
          <p:cNvSpPr txBox="1"/>
          <p:nvPr/>
        </p:nvSpPr>
        <p:spPr>
          <a:xfrm>
            <a:off x="-32675" y="4092407"/>
            <a:ext cx="2600721"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Rockwell" panose="02060603020205020403"/>
                <a:ea typeface="+mn-ea"/>
                <a:cs typeface="+mn-cs"/>
              </a:rPr>
              <a:t>Hitting a pillow/cushion or boxing bag</a:t>
            </a:r>
          </a:p>
        </p:txBody>
      </p:sp>
      <p:sp>
        <p:nvSpPr>
          <p:cNvPr id="7" name="TextBox 6"/>
          <p:cNvSpPr txBox="1"/>
          <p:nvPr/>
        </p:nvSpPr>
        <p:spPr>
          <a:xfrm>
            <a:off x="9643998" y="4971609"/>
            <a:ext cx="1989199" cy="830997"/>
          </a:xfrm>
          <a:prstGeom prst="rect">
            <a:avLst/>
          </a:prstGeom>
          <a:noFill/>
        </p:spPr>
        <p:txBody>
          <a:bodyPr wrap="non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mn-cs"/>
              </a:rPr>
              <a:t>Take a minute </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mn-cs"/>
              </a:rPr>
              <a:t>&amp; breathe</a:t>
            </a:r>
            <a:endParaRPr kumimoji="0" lang="en-GB"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8" name="TextBox 7"/>
          <p:cNvSpPr txBox="1"/>
          <p:nvPr/>
        </p:nvSpPr>
        <p:spPr>
          <a:xfrm>
            <a:off x="4076190" y="1403782"/>
            <a:ext cx="2328873"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34817">
                    <a:lumMod val="75000"/>
                  </a:srgbClr>
                </a:solidFill>
                <a:effectLst/>
                <a:uLnTx/>
                <a:uFillTx/>
                <a:latin typeface="Rockwell" panose="02060603020205020403"/>
                <a:ea typeface="+mn-ea"/>
                <a:cs typeface="Calibri"/>
              </a:rPr>
              <a:t>Go outside - </a:t>
            </a:r>
            <a:endParaRPr kumimoji="0" lang="en-US" sz="1800" b="0" i="0" u="none" strike="noStrike" kern="1200" cap="none" spc="0" normalizeH="0" baseline="0" noProof="0" dirty="0">
              <a:ln>
                <a:noFill/>
              </a:ln>
              <a:solidFill>
                <a:srgbClr val="D34817">
                  <a:lumMod val="75000"/>
                </a:srgbClr>
              </a:solidFill>
              <a:effectLst/>
              <a:uLnTx/>
              <a:uFillTx/>
              <a:latin typeface="Rockwell" panose="02060603020205020403"/>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D34817">
                    <a:lumMod val="75000"/>
                  </a:srgbClr>
                </a:solidFill>
                <a:effectLst/>
                <a:uLnTx/>
                <a:uFillTx/>
                <a:latin typeface="Rockwell" panose="02060603020205020403"/>
                <a:ea typeface="+mn-ea"/>
                <a:cs typeface="Calibri"/>
              </a:rPr>
              <a:t>walk, run or sit</a:t>
            </a:r>
            <a:endParaRPr kumimoji="0" lang="en-GB" sz="1800" b="0" i="0" u="none" strike="noStrike" kern="1200" cap="none" spc="0" normalizeH="0" baseline="0" noProof="0" dirty="0">
              <a:ln>
                <a:noFill/>
              </a:ln>
              <a:solidFill>
                <a:srgbClr val="D34817">
                  <a:lumMod val="75000"/>
                </a:srgbClr>
              </a:solidFill>
              <a:effectLst/>
              <a:uLnTx/>
              <a:uFillTx/>
              <a:latin typeface="Rockwell" panose="02060603020205020403"/>
              <a:ea typeface="+mn-ea"/>
              <a:cs typeface="+mn-cs"/>
            </a:endParaRPr>
          </a:p>
        </p:txBody>
      </p:sp>
      <p:sp>
        <p:nvSpPr>
          <p:cNvPr id="9" name="TextBox 8"/>
          <p:cNvSpPr txBox="1"/>
          <p:nvPr/>
        </p:nvSpPr>
        <p:spPr>
          <a:xfrm>
            <a:off x="2957091" y="4022220"/>
            <a:ext cx="276663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mn-cs"/>
              </a:rPr>
              <a:t>Listen to music or watch a film </a:t>
            </a:r>
          </a:p>
        </p:txBody>
      </p:sp>
      <p:sp>
        <p:nvSpPr>
          <p:cNvPr id="11" name="TextBox 10"/>
          <p:cNvSpPr txBox="1"/>
          <p:nvPr/>
        </p:nvSpPr>
        <p:spPr>
          <a:xfrm>
            <a:off x="2293978" y="5191771"/>
            <a:ext cx="3399007"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Rockwell" panose="02060603020205020403"/>
                <a:ea typeface="+mn-ea"/>
                <a:cs typeface="+mn-cs"/>
              </a:rPr>
              <a:t>Colouring or puzzle books</a:t>
            </a:r>
          </a:p>
        </p:txBody>
      </p:sp>
      <p:pic>
        <p:nvPicPr>
          <p:cNvPr id="13" name="Picture 13">
            <a:extLst>
              <a:ext uri="{FF2B5EF4-FFF2-40B4-BE49-F238E27FC236}">
                <a16:creationId xmlns:a16="http://schemas.microsoft.com/office/drawing/2014/main" id="{CA549E88-7E1C-461D-BE58-8CDF64F3EE52}"/>
              </a:ext>
            </a:extLst>
          </p:cNvPr>
          <p:cNvPicPr>
            <a:picLocks noChangeAspect="1"/>
          </p:cNvPicPr>
          <p:nvPr/>
        </p:nvPicPr>
        <p:blipFill>
          <a:blip r:embed="rId5"/>
          <a:stretch>
            <a:fillRect/>
          </a:stretch>
        </p:blipFill>
        <p:spPr>
          <a:xfrm>
            <a:off x="9842880" y="52990"/>
            <a:ext cx="1830806" cy="1830806"/>
          </a:xfrm>
          <a:prstGeom prst="rect">
            <a:avLst/>
          </a:prstGeom>
        </p:spPr>
      </p:pic>
      <p:pic>
        <p:nvPicPr>
          <p:cNvPr id="14" name="Picture 14" descr="A picture containing icon&#10;&#10;Description automatically generated">
            <a:extLst>
              <a:ext uri="{FF2B5EF4-FFF2-40B4-BE49-F238E27FC236}">
                <a16:creationId xmlns:a16="http://schemas.microsoft.com/office/drawing/2014/main" id="{D9C85C58-6F62-49E7-A71E-8E9A63ED852B}"/>
              </a:ext>
            </a:extLst>
          </p:cNvPr>
          <p:cNvPicPr>
            <a:picLocks noChangeAspect="1"/>
          </p:cNvPicPr>
          <p:nvPr/>
        </p:nvPicPr>
        <p:blipFill>
          <a:blip r:embed="rId6"/>
          <a:stretch>
            <a:fillRect/>
          </a:stretch>
        </p:blipFill>
        <p:spPr>
          <a:xfrm>
            <a:off x="9917325" y="3020682"/>
            <a:ext cx="1681915" cy="1671889"/>
          </a:xfrm>
          <a:prstGeom prst="rect">
            <a:avLst/>
          </a:prstGeom>
        </p:spPr>
      </p:pic>
      <p:pic>
        <p:nvPicPr>
          <p:cNvPr id="17" name="Picture 17" descr="A picture containing clipart&#10;&#10;Description automatically generated">
            <a:extLst>
              <a:ext uri="{FF2B5EF4-FFF2-40B4-BE49-F238E27FC236}">
                <a16:creationId xmlns:a16="http://schemas.microsoft.com/office/drawing/2014/main" id="{BC7E8C04-E195-43DC-A113-59C0A4FD85A7}"/>
              </a:ext>
            </a:extLst>
          </p:cNvPr>
          <p:cNvPicPr>
            <a:picLocks noChangeAspect="1"/>
          </p:cNvPicPr>
          <p:nvPr/>
        </p:nvPicPr>
        <p:blipFill>
          <a:blip r:embed="rId7"/>
          <a:stretch>
            <a:fillRect/>
          </a:stretch>
        </p:blipFill>
        <p:spPr>
          <a:xfrm>
            <a:off x="305680" y="2356146"/>
            <a:ext cx="1674897" cy="1769644"/>
          </a:xfrm>
          <a:prstGeom prst="rect">
            <a:avLst/>
          </a:prstGeom>
        </p:spPr>
      </p:pic>
      <p:pic>
        <p:nvPicPr>
          <p:cNvPr id="18" name="Picture 18" descr="A picture containing text, clipart&#10;&#10;Description automatically generated">
            <a:extLst>
              <a:ext uri="{FF2B5EF4-FFF2-40B4-BE49-F238E27FC236}">
                <a16:creationId xmlns:a16="http://schemas.microsoft.com/office/drawing/2014/main" id="{305902AA-19EA-42A3-88F8-57DDF22B2951}"/>
              </a:ext>
            </a:extLst>
          </p:cNvPr>
          <p:cNvPicPr>
            <a:picLocks noChangeAspect="1"/>
          </p:cNvPicPr>
          <p:nvPr/>
        </p:nvPicPr>
        <p:blipFill>
          <a:blip r:embed="rId8"/>
          <a:stretch>
            <a:fillRect/>
          </a:stretch>
        </p:blipFill>
        <p:spPr>
          <a:xfrm>
            <a:off x="3911810" y="2658371"/>
            <a:ext cx="1781175" cy="1258804"/>
          </a:xfrm>
          <a:prstGeom prst="rect">
            <a:avLst/>
          </a:prstGeom>
        </p:spPr>
      </p:pic>
      <p:pic>
        <p:nvPicPr>
          <p:cNvPr id="20" name="Picture 20">
            <a:extLst>
              <a:ext uri="{FF2B5EF4-FFF2-40B4-BE49-F238E27FC236}">
                <a16:creationId xmlns:a16="http://schemas.microsoft.com/office/drawing/2014/main" id="{00E24968-EBC7-4D6A-AFEB-32D415431F55}"/>
              </a:ext>
            </a:extLst>
          </p:cNvPr>
          <p:cNvPicPr>
            <a:picLocks noChangeAspect="1"/>
          </p:cNvPicPr>
          <p:nvPr/>
        </p:nvPicPr>
        <p:blipFill>
          <a:blip r:embed="rId9"/>
          <a:stretch>
            <a:fillRect/>
          </a:stretch>
        </p:blipFill>
        <p:spPr>
          <a:xfrm>
            <a:off x="2634907" y="1227877"/>
            <a:ext cx="1441283" cy="1761624"/>
          </a:xfrm>
          <a:prstGeom prst="rect">
            <a:avLst/>
          </a:prstGeom>
        </p:spPr>
      </p:pic>
      <p:pic>
        <p:nvPicPr>
          <p:cNvPr id="21" name="Picture 21" descr="Graphical user interface, website&#10;&#10;Description automatically generated">
            <a:extLst>
              <a:ext uri="{FF2B5EF4-FFF2-40B4-BE49-F238E27FC236}">
                <a16:creationId xmlns:a16="http://schemas.microsoft.com/office/drawing/2014/main" id="{A7E358EC-579D-4B19-B54B-14DD0D118ABF}"/>
              </a:ext>
            </a:extLst>
          </p:cNvPr>
          <p:cNvPicPr>
            <a:picLocks noChangeAspect="1"/>
          </p:cNvPicPr>
          <p:nvPr/>
        </p:nvPicPr>
        <p:blipFill rotWithShape="1">
          <a:blip r:embed="rId10"/>
          <a:srcRect l="377" t="-151" r="31767" b="14537"/>
          <a:stretch/>
        </p:blipFill>
        <p:spPr>
          <a:xfrm>
            <a:off x="363941" y="208854"/>
            <a:ext cx="1803240" cy="1467849"/>
          </a:xfrm>
          <a:prstGeom prst="rect">
            <a:avLst/>
          </a:prstGeom>
          <a:ln>
            <a:noFill/>
          </a:ln>
          <a:effectLst>
            <a:softEdge rad="112500"/>
          </a:effectLst>
        </p:spPr>
      </p:pic>
      <p:sp>
        <p:nvSpPr>
          <p:cNvPr id="22" name="TextBox 21">
            <a:extLst>
              <a:ext uri="{FF2B5EF4-FFF2-40B4-BE49-F238E27FC236}">
                <a16:creationId xmlns:a16="http://schemas.microsoft.com/office/drawing/2014/main" id="{3CAC2251-1D21-45EF-8CD2-477B36B47F01}"/>
              </a:ext>
            </a:extLst>
          </p:cNvPr>
          <p:cNvSpPr txBox="1"/>
          <p:nvPr/>
        </p:nvSpPr>
        <p:spPr>
          <a:xfrm>
            <a:off x="226607" y="1773114"/>
            <a:ext cx="2026645" cy="461665"/>
          </a:xfrm>
          <a:prstGeom prst="rect">
            <a:avLst/>
          </a:prstGeom>
          <a:noFill/>
        </p:spPr>
        <p:txBody>
          <a:bodyPr wrap="non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prstClr val="black"/>
                </a:solidFill>
                <a:effectLst/>
                <a:uLnTx/>
                <a:uFillTx/>
                <a:latin typeface="Rockwell" panose="02060603020205020403"/>
                <a:ea typeface="+mn-ea"/>
                <a:cs typeface="+mn-cs"/>
              </a:rPr>
              <a:t>Push the wall</a:t>
            </a:r>
          </a:p>
        </p:txBody>
      </p:sp>
      <p:pic>
        <p:nvPicPr>
          <p:cNvPr id="23" name="Picture 22" descr="A screenshot of a computer&#10;&#10;Description automatically generated with medium confidence">
            <a:extLst>
              <a:ext uri="{FF2B5EF4-FFF2-40B4-BE49-F238E27FC236}">
                <a16:creationId xmlns:a16="http://schemas.microsoft.com/office/drawing/2014/main" id="{43E64BA1-692C-4CC1-AC3E-7BDF6420252A}"/>
              </a:ext>
            </a:extLst>
          </p:cNvPr>
          <p:cNvPicPr>
            <a:picLocks noChangeAspect="1"/>
          </p:cNvPicPr>
          <p:nvPr/>
        </p:nvPicPr>
        <p:blipFill rotWithShape="1">
          <a:blip r:embed="rId11">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1349227905"/>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78" name="Oval 7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useBgFill="1">
        <p:nvSpPr>
          <p:cNvPr id="81" name="Rectangle 80">
            <a:extLst>
              <a:ext uri="{FF2B5EF4-FFF2-40B4-BE49-F238E27FC236}">
                <a16:creationId xmlns:a16="http://schemas.microsoft.com/office/drawing/2014/main" id="{19A1D830-E73C-47A9-A534-323CEEFF5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3" name="Rectangle 82">
            <a:extLst>
              <a:ext uri="{FF2B5EF4-FFF2-40B4-BE49-F238E27FC236}">
                <a16:creationId xmlns:a16="http://schemas.microsoft.com/office/drawing/2014/main" id="{8F69FBEC-4C47-4288-962D-3FC20C79F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C5E8728F-8E16-4A57-B402-F8027A2BC038}"/>
              </a:ext>
            </a:extLst>
          </p:cNvPr>
          <p:cNvSpPr>
            <a:spLocks noGrp="1"/>
          </p:cNvSpPr>
          <p:nvPr>
            <p:ph type="title"/>
          </p:nvPr>
        </p:nvSpPr>
        <p:spPr>
          <a:xfrm>
            <a:off x="7701083" y="339630"/>
            <a:ext cx="3896264" cy="3765666"/>
          </a:xfrm>
        </p:spPr>
        <p:txBody>
          <a:bodyPr vert="horz" lIns="91440" tIns="45720" rIns="91440" bIns="45720" rtlCol="0" anchor="b">
            <a:normAutofit/>
          </a:bodyPr>
          <a:lstStyle/>
          <a:p>
            <a:pPr algn="r">
              <a:lnSpc>
                <a:spcPct val="80000"/>
              </a:lnSpc>
            </a:pPr>
            <a:r>
              <a:rPr lang="en-US" sz="8800" dirty="0">
                <a:blipFill dpi="0" rotWithShape="1">
                  <a:blip r:embed="rId5"/>
                  <a:srcRect/>
                  <a:tile tx="6350" ty="-127000" sx="65000" sy="64000" flip="none" algn="tl"/>
                </a:blipFill>
              </a:rPr>
              <a:t>The sensory hand</a:t>
            </a:r>
          </a:p>
        </p:txBody>
      </p:sp>
      <p:grpSp>
        <p:nvGrpSpPr>
          <p:cNvPr id="85" name="Group 84">
            <a:extLst>
              <a:ext uri="{FF2B5EF4-FFF2-40B4-BE49-F238E27FC236}">
                <a16:creationId xmlns:a16="http://schemas.microsoft.com/office/drawing/2014/main" id="{54F6FC82-E588-4DA0-8096-0C3BD54F17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4" y="6229681"/>
            <a:ext cx="457200" cy="457200"/>
            <a:chOff x="11361456" y="6195813"/>
            <a:chExt cx="548640" cy="548640"/>
          </a:xfrm>
        </p:grpSpPr>
        <p:sp>
          <p:nvSpPr>
            <p:cNvPr id="86" name="Oval 85">
              <a:extLst>
                <a:ext uri="{FF2B5EF4-FFF2-40B4-BE49-F238E27FC236}">
                  <a16:creationId xmlns:a16="http://schemas.microsoft.com/office/drawing/2014/main" id="{E8898E90-044F-45FF-8B4D-CE0F6A630A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7" name="Oval 86">
              <a:extLst>
                <a:ext uri="{FF2B5EF4-FFF2-40B4-BE49-F238E27FC236}">
                  <a16:creationId xmlns:a16="http://schemas.microsoft.com/office/drawing/2014/main" id="{923BF161-A852-4DA5-BB4C-2DFC336B77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3" name="Picture 2">
            <a:extLst>
              <a:ext uri="{FF2B5EF4-FFF2-40B4-BE49-F238E27FC236}">
                <a16:creationId xmlns:a16="http://schemas.microsoft.com/office/drawing/2014/main" id="{56528D79-2144-4291-A68F-BFFF6C733626}"/>
              </a:ext>
            </a:extLst>
          </p:cNvPr>
          <p:cNvPicPr>
            <a:picLocks noChangeAspect="1"/>
          </p:cNvPicPr>
          <p:nvPr/>
        </p:nvPicPr>
        <p:blipFill>
          <a:blip r:embed="rId8"/>
          <a:stretch>
            <a:fillRect/>
          </a:stretch>
        </p:blipFill>
        <p:spPr>
          <a:xfrm>
            <a:off x="-1" y="-1"/>
            <a:ext cx="5859379" cy="6858000"/>
          </a:xfrm>
          <a:prstGeom prst="rect">
            <a:avLst/>
          </a:prstGeom>
        </p:spPr>
      </p:pic>
      <p:pic>
        <p:nvPicPr>
          <p:cNvPr id="16" name="Picture 15" descr="A screenshot of a computer&#10;&#10;Description automatically generated with medium confidence">
            <a:extLst>
              <a:ext uri="{FF2B5EF4-FFF2-40B4-BE49-F238E27FC236}">
                <a16:creationId xmlns:a16="http://schemas.microsoft.com/office/drawing/2014/main" id="{A8DE798B-6E80-49CE-907A-57D6B1BD605F}"/>
              </a:ext>
            </a:extLst>
          </p:cNvPr>
          <p:cNvPicPr>
            <a:picLocks noChangeAspect="1"/>
          </p:cNvPicPr>
          <p:nvPr/>
        </p:nvPicPr>
        <p:blipFill rotWithShape="1">
          <a:blip r:embed="rId9">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424679945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 name="Rectangle 82">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5" name="Rectangle 84">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7" name="Rectangle 86">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89" name="Group 88">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90" name="Oval 89">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1" name="Oval 90">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3" name="Rectangle 92">
            <a:extLst>
              <a:ext uri="{FF2B5EF4-FFF2-40B4-BE49-F238E27FC236}">
                <a16:creationId xmlns:a16="http://schemas.microsoft.com/office/drawing/2014/main" id="{0680B5D0-24EC-465A-A0E6-C4DF951E00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5" name="Rectangle 94">
            <a:extLst>
              <a:ext uri="{FF2B5EF4-FFF2-40B4-BE49-F238E27FC236}">
                <a16:creationId xmlns:a16="http://schemas.microsoft.com/office/drawing/2014/main" id="{30BF1B50-A83E-4ED6-A2AA-C943C1F89F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928117"/>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7" name="Rectangle 96">
            <a:extLst>
              <a:ext uri="{FF2B5EF4-FFF2-40B4-BE49-F238E27FC236}">
                <a16:creationId xmlns:a16="http://schemas.microsoft.com/office/drawing/2014/main" id="{1F31E8B2-210B-4B90-83BB-3B180732EF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85470" y="1110053"/>
            <a:ext cx="3386371"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Title 1">
            <a:extLst>
              <a:ext uri="{FF2B5EF4-FFF2-40B4-BE49-F238E27FC236}">
                <a16:creationId xmlns:a16="http://schemas.microsoft.com/office/drawing/2014/main" id="{49132728-ACD6-4E36-A4B6-1E850C96ABDA}"/>
              </a:ext>
            </a:extLst>
          </p:cNvPr>
          <p:cNvSpPr>
            <a:spLocks noGrp="1"/>
          </p:cNvSpPr>
          <p:nvPr>
            <p:ph type="title"/>
          </p:nvPr>
        </p:nvSpPr>
        <p:spPr>
          <a:xfrm>
            <a:off x="7884795" y="1030192"/>
            <a:ext cx="3386371" cy="4011543"/>
          </a:xfrm>
        </p:spPr>
        <p:txBody>
          <a:bodyPr vert="horz" lIns="91440" tIns="45720" rIns="91440" bIns="45720" rtlCol="0" anchor="ctr">
            <a:normAutofit/>
          </a:bodyPr>
          <a:lstStyle/>
          <a:p>
            <a:pPr>
              <a:lnSpc>
                <a:spcPct val="80000"/>
              </a:lnSpc>
            </a:pPr>
            <a:r>
              <a:rPr lang="en-US" sz="5100" dirty="0">
                <a:blipFill dpi="0" rotWithShape="1">
                  <a:blip r:embed="rId5"/>
                  <a:srcRect/>
                  <a:tile tx="6350" ty="-127000" sx="65000" sy="64000" flip="none" algn="tl"/>
                </a:blipFill>
              </a:rPr>
              <a:t>How can you help?</a:t>
            </a:r>
            <a:br>
              <a:rPr lang="en-US" sz="5100" dirty="0">
                <a:blipFill dpi="0" rotWithShape="1">
                  <a:blip r:embed="rId5"/>
                  <a:srcRect/>
                  <a:tile tx="6350" ty="-127000" sx="65000" sy="64000" flip="none" algn="tl"/>
                </a:blipFill>
              </a:rPr>
            </a:br>
            <a:br>
              <a:rPr lang="en-US" sz="5100" dirty="0">
                <a:blipFill dpi="0" rotWithShape="1">
                  <a:blip r:embed="rId5"/>
                  <a:srcRect/>
                  <a:tile tx="6350" ty="-127000" sx="65000" sy="64000" flip="none" algn="tl"/>
                </a:blipFill>
              </a:rPr>
            </a:br>
            <a:r>
              <a:rPr lang="en-US" sz="5100" dirty="0">
                <a:blipFill dpi="0" rotWithShape="1">
                  <a:blip r:embed="rId5"/>
                  <a:srcRect/>
                  <a:tile tx="6350" ty="-127000" sx="65000" sy="64000" flip="none" algn="tl"/>
                </a:blipFill>
              </a:rPr>
              <a:t>3. check in/</a:t>
            </a:r>
            <a:br>
              <a:rPr lang="en-US" sz="5100" dirty="0">
                <a:blipFill dpi="0" rotWithShape="1">
                  <a:blip r:embed="rId5"/>
                  <a:srcRect/>
                  <a:tile tx="6350" ty="-127000" sx="65000" sy="64000" flip="none" algn="tl"/>
                </a:blipFill>
              </a:rPr>
            </a:br>
            <a:r>
              <a:rPr lang="en-US" sz="5100" dirty="0">
                <a:blipFill dpi="0" rotWithShape="1">
                  <a:blip r:embed="rId5"/>
                  <a:srcRect/>
                  <a:tile tx="6350" ty="-127000" sx="65000" sy="64000" flip="none" algn="tl"/>
                </a:blipFill>
              </a:rPr>
              <a:t>talk time </a:t>
            </a:r>
          </a:p>
        </p:txBody>
      </p:sp>
      <p:sp>
        <p:nvSpPr>
          <p:cNvPr id="99" name="Rectangle 98">
            <a:extLst>
              <a:ext uri="{FF2B5EF4-FFF2-40B4-BE49-F238E27FC236}">
                <a16:creationId xmlns:a16="http://schemas.microsoft.com/office/drawing/2014/main" id="{6B387409-2B98-40F8-A65F-EF7CF989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5780565"/>
            <a:ext cx="10351008"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grpSp>
        <p:nvGrpSpPr>
          <p:cNvPr id="101" name="Group 100">
            <a:extLst>
              <a:ext uri="{FF2B5EF4-FFF2-40B4-BE49-F238E27FC236}">
                <a16:creationId xmlns:a16="http://schemas.microsoft.com/office/drawing/2014/main" id="{C9E5F284-A588-4AE7-A36D-1C93E4FD02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6920" y="5257800"/>
            <a:ext cx="1080904" cy="1080902"/>
            <a:chOff x="9685338" y="4460675"/>
            <a:chExt cx="1080904" cy="1080902"/>
          </a:xfrm>
        </p:grpSpPr>
        <p:sp>
          <p:nvSpPr>
            <p:cNvPr id="102" name="Oval 101">
              <a:extLst>
                <a:ext uri="{FF2B5EF4-FFF2-40B4-BE49-F238E27FC236}">
                  <a16:creationId xmlns:a16="http://schemas.microsoft.com/office/drawing/2014/main" id="{45D7D540-5CF2-4FC1-BE53-277CC22C0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3" name="Oval 102">
              <a:extLst>
                <a:ext uri="{FF2B5EF4-FFF2-40B4-BE49-F238E27FC236}">
                  <a16:creationId xmlns:a16="http://schemas.microsoft.com/office/drawing/2014/main" id="{916C9AA0-DC0C-49A1-ACDF-10BD6D739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pic>
        <p:nvPicPr>
          <p:cNvPr id="7" name="Picture 6">
            <a:extLst>
              <a:ext uri="{FF2B5EF4-FFF2-40B4-BE49-F238E27FC236}">
                <a16:creationId xmlns:a16="http://schemas.microsoft.com/office/drawing/2014/main" id="{26801A03-1C53-43A8-8A37-0EFCDB2897B6}"/>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231805" y="1388911"/>
            <a:ext cx="6009802" cy="4011543"/>
          </a:xfrm>
          <a:prstGeom prst="rect">
            <a:avLst/>
          </a:prstGeom>
        </p:spPr>
      </p:pic>
      <p:pic>
        <p:nvPicPr>
          <p:cNvPr id="18" name="Picture 17" descr="A screenshot of a computer&#10;&#10;Description automatically generated with medium confidence">
            <a:extLst>
              <a:ext uri="{FF2B5EF4-FFF2-40B4-BE49-F238E27FC236}">
                <a16:creationId xmlns:a16="http://schemas.microsoft.com/office/drawing/2014/main" id="{9975C40D-04B2-4C75-ADCA-491A2220C31A}"/>
              </a:ext>
            </a:extLst>
          </p:cNvPr>
          <p:cNvPicPr>
            <a:picLocks noChangeAspect="1"/>
          </p:cNvPicPr>
          <p:nvPr/>
        </p:nvPicPr>
        <p:blipFill rotWithShape="1">
          <a:blip r:embed="rId9">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240464831"/>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60" name="Oval 59">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61" name="Oval 60">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63" name="Rectangle 62">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5" name="Rectangle 64">
            <a:extLst>
              <a:ext uri="{FF2B5EF4-FFF2-40B4-BE49-F238E27FC236}">
                <a16:creationId xmlns:a16="http://schemas.microsoft.com/office/drawing/2014/main" id="{93DBA412-8084-461A-9B2F-284ED45FA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B95541D-71DB-42B4-B5EB-DF25F5BACC99}"/>
              </a:ext>
            </a:extLst>
          </p:cNvPr>
          <p:cNvSpPr>
            <a:spLocks noGrp="1"/>
          </p:cNvSpPr>
          <p:nvPr>
            <p:ph type="title"/>
          </p:nvPr>
        </p:nvSpPr>
        <p:spPr>
          <a:xfrm>
            <a:off x="6096000" y="2832998"/>
            <a:ext cx="5652961" cy="2320425"/>
          </a:xfrm>
        </p:spPr>
        <p:txBody>
          <a:bodyPr vert="horz" lIns="91440" tIns="45720" rIns="91440" bIns="45720" rtlCol="0" anchor="b">
            <a:normAutofit/>
          </a:bodyPr>
          <a:lstStyle/>
          <a:p>
            <a:pPr algn="ctr">
              <a:lnSpc>
                <a:spcPct val="80000"/>
              </a:lnSpc>
            </a:pPr>
            <a:r>
              <a:rPr lang="en-US" sz="6600" kern="1200" cap="all" baseline="0" dirty="0">
                <a:solidFill>
                  <a:schemeClr val="tx1"/>
                </a:solidFill>
                <a:latin typeface="+mj-lt"/>
                <a:ea typeface="+mj-ea"/>
                <a:cs typeface="+mj-cs"/>
              </a:rPr>
              <a:t>When should you refer to the us?</a:t>
            </a:r>
            <a:endParaRPr lang="en-US" dirty="0">
              <a:solidFill>
                <a:schemeClr val="tx1"/>
              </a:solidFill>
            </a:endParaRPr>
          </a:p>
        </p:txBody>
      </p:sp>
      <p:sp>
        <p:nvSpPr>
          <p:cNvPr id="67" name="Freeform: Shape 66">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69" name="Freeform: Shape 68">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3" name="Picture 2" descr="Text&#10;&#10;Description automatically generated">
            <a:extLst>
              <a:ext uri="{FF2B5EF4-FFF2-40B4-BE49-F238E27FC236}">
                <a16:creationId xmlns:a16="http://schemas.microsoft.com/office/drawing/2014/main" id="{CA728B86-562C-4E30-B31E-59D6D4075C85}"/>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470524" y="793015"/>
            <a:ext cx="2007038" cy="51243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80FC57C6-71AD-49F0-87F4-9C4CB0AA6477}"/>
              </a:ext>
            </a:extLst>
          </p:cNvPr>
          <p:cNvPicPr>
            <a:picLocks noChangeAspect="1"/>
          </p:cNvPicPr>
          <p:nvPr/>
        </p:nvPicPr>
        <p:blipFill rotWithShape="1">
          <a:blip r:embed="rId9"/>
          <a:srcRect r="2932" b="-248"/>
          <a:stretch/>
        </p:blipFill>
        <p:spPr>
          <a:xfrm>
            <a:off x="731221" y="2088190"/>
            <a:ext cx="3234068" cy="3970621"/>
          </a:xfrm>
          <a:prstGeom prst="rect">
            <a:avLst/>
          </a:prstGeom>
        </p:spPr>
      </p:pic>
      <p:pic>
        <p:nvPicPr>
          <p:cNvPr id="15" name="Picture 14" descr="A screenshot of a computer&#10;&#10;Description automatically generated with medium confidence">
            <a:extLst>
              <a:ext uri="{FF2B5EF4-FFF2-40B4-BE49-F238E27FC236}">
                <a16:creationId xmlns:a16="http://schemas.microsoft.com/office/drawing/2014/main" id="{E66214D3-7D9D-4D43-A4AE-F2991D0F9938}"/>
              </a:ext>
            </a:extLst>
          </p:cNvPr>
          <p:cNvPicPr>
            <a:picLocks noChangeAspect="1"/>
          </p:cNvPicPr>
          <p:nvPr/>
        </p:nvPicPr>
        <p:blipFill rotWithShape="1">
          <a:blip r:embed="rId10">
            <a:extLst>
              <a:ext uri="{28A0092B-C50C-407E-A947-70E740481C1C}">
                <a14:useLocalDpi xmlns:a14="http://schemas.microsoft.com/office/drawing/2010/main" val="0"/>
              </a:ext>
            </a:extLst>
          </a:blip>
          <a:srcRect t="74651" r="61875"/>
          <a:stretch/>
        </p:blipFill>
        <p:spPr>
          <a:xfrm>
            <a:off x="0" y="5983479"/>
            <a:ext cx="2338251" cy="874520"/>
          </a:xfrm>
          <a:prstGeom prst="rect">
            <a:avLst/>
          </a:prstGeom>
        </p:spPr>
      </p:pic>
    </p:spTree>
    <p:extLst>
      <p:ext uri="{BB962C8B-B14F-4D97-AF65-F5344CB8AC3E}">
        <p14:creationId xmlns:p14="http://schemas.microsoft.com/office/powerpoint/2010/main" val="12284520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19">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3" name="Title 2"/>
          <p:cNvSpPr>
            <a:spLocks noGrp="1"/>
          </p:cNvSpPr>
          <p:nvPr>
            <p:ph type="title"/>
          </p:nvPr>
        </p:nvSpPr>
        <p:spPr>
          <a:xfrm>
            <a:off x="8279251" y="840289"/>
            <a:ext cx="3447125" cy="5177377"/>
          </a:xfrm>
          <a:ln>
            <a:noFill/>
          </a:ln>
        </p:spPr>
        <p:txBody>
          <a:bodyPr>
            <a:normAutofit/>
          </a:bodyPr>
          <a:lstStyle/>
          <a:p>
            <a:pPr algn="ctr"/>
            <a:r>
              <a:rPr lang="en-GB" sz="6000">
                <a:latin typeface="Rockwell Condensed"/>
              </a:rPr>
              <a:t>Aims </a:t>
            </a:r>
            <a:br>
              <a:rPr lang="en-GB" sz="6000">
                <a:latin typeface="Rockwell Condensed"/>
              </a:rPr>
            </a:br>
            <a:r>
              <a:rPr lang="en-GB" sz="6000">
                <a:latin typeface="Rockwell Condensed"/>
              </a:rPr>
              <a:t>and Objectives</a:t>
            </a:r>
          </a:p>
        </p:txBody>
      </p:sp>
      <p:grpSp>
        <p:nvGrpSpPr>
          <p:cNvPr id="25" name="Group 21">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3" name="Oval 22">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26" name="Oval 23">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graphicFrame>
        <p:nvGraphicFramePr>
          <p:cNvPr id="4" name="Content Placeholder 3"/>
          <p:cNvGraphicFramePr>
            <a:graphicFrameLocks noGrp="1"/>
          </p:cNvGraphicFramePr>
          <p:nvPr>
            <p:ph idx="1"/>
            <p:extLst>
              <p:ext uri="{D42A27DB-BD31-4B8C-83A1-F6EECF244321}">
                <p14:modId xmlns:p14="http://schemas.microsoft.com/office/powerpoint/2010/main" val="980118196"/>
              </p:ext>
            </p:extLst>
          </p:nvPr>
        </p:nvGraphicFramePr>
        <p:xfrm>
          <a:off x="261353" y="225342"/>
          <a:ext cx="7374354" cy="62965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9" name="Picture 8" descr="A screenshot of a computer&#10;&#10;Description automatically generated with medium confidence">
            <a:extLst>
              <a:ext uri="{FF2B5EF4-FFF2-40B4-BE49-F238E27FC236}">
                <a16:creationId xmlns:a16="http://schemas.microsoft.com/office/drawing/2014/main" id="{2E228FCA-40F7-481B-902C-0A283BDEECE4}"/>
              </a:ext>
            </a:extLst>
          </p:cNvPr>
          <p:cNvPicPr>
            <a:picLocks noChangeAspect="1"/>
          </p:cNvPicPr>
          <p:nvPr/>
        </p:nvPicPr>
        <p:blipFill rotWithShape="1">
          <a:blip r:embed="rId11">
            <a:extLst>
              <a:ext uri="{28A0092B-C50C-407E-A947-70E740481C1C}">
                <a14:useLocalDpi xmlns:a14="http://schemas.microsoft.com/office/drawing/2010/main" val="0"/>
              </a:ext>
            </a:extLst>
          </a:blip>
          <a:srcRect t="74651" r="61875"/>
          <a:stretch/>
        </p:blipFill>
        <p:spPr>
          <a:xfrm>
            <a:off x="0" y="5832026"/>
            <a:ext cx="2743200" cy="1025973"/>
          </a:xfrm>
          <a:prstGeom prst="rect">
            <a:avLst/>
          </a:prstGeom>
        </p:spPr>
      </p:pic>
    </p:spTree>
    <p:extLst>
      <p:ext uri="{BB962C8B-B14F-4D97-AF65-F5344CB8AC3E}">
        <p14:creationId xmlns:p14="http://schemas.microsoft.com/office/powerpoint/2010/main" val="11960056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DF52-8AAA-42CE-9C21-00AB441EB5B1}"/>
              </a:ext>
            </a:extLst>
          </p:cNvPr>
          <p:cNvSpPr>
            <a:spLocks noGrp="1"/>
          </p:cNvSpPr>
          <p:nvPr>
            <p:ph type="title"/>
          </p:nvPr>
        </p:nvSpPr>
        <p:spPr>
          <a:xfrm>
            <a:off x="1069848" y="484632"/>
            <a:ext cx="10058400" cy="1609344"/>
          </a:xfrm>
        </p:spPr>
        <p:txBody>
          <a:bodyPr>
            <a:normAutofit/>
          </a:bodyPr>
          <a:lstStyle/>
          <a:p>
            <a:r>
              <a:rPr lang="en-GB" dirty="0"/>
              <a:t>When to refer to the US...</a:t>
            </a:r>
          </a:p>
        </p:txBody>
      </p:sp>
      <p:sp>
        <p:nvSpPr>
          <p:cNvPr id="35" name="Rectangle 2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71CA2DF7-F898-430E-8507-A85923171965}"/>
              </a:ext>
            </a:extLst>
          </p:cNvPr>
          <p:cNvGraphicFramePr>
            <a:graphicFrameLocks noGrp="1"/>
          </p:cNvGraphicFramePr>
          <p:nvPr>
            <p:ph idx="1"/>
            <p:extLst>
              <p:ext uri="{D42A27DB-BD31-4B8C-83A1-F6EECF244321}">
                <p14:modId xmlns:p14="http://schemas.microsoft.com/office/powerpoint/2010/main" val="49646516"/>
              </p:ext>
            </p:extLst>
          </p:nvPr>
        </p:nvGraphicFramePr>
        <p:xfrm>
          <a:off x="1069975" y="2385390"/>
          <a:ext cx="100584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6" name="Picture 5" descr="A screenshot of a computer&#10;&#10;Description automatically generated with medium confidence">
            <a:extLst>
              <a:ext uri="{FF2B5EF4-FFF2-40B4-BE49-F238E27FC236}">
                <a16:creationId xmlns:a16="http://schemas.microsoft.com/office/drawing/2014/main" id="{2AB742AA-AEB8-4679-8826-13F47AAB46CF}"/>
              </a:ext>
            </a:extLst>
          </p:cNvPr>
          <p:cNvPicPr>
            <a:picLocks noChangeAspect="1"/>
          </p:cNvPicPr>
          <p:nvPr/>
        </p:nvPicPr>
        <p:blipFill rotWithShape="1">
          <a:blip r:embed="rId10">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101381297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50">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49" name="Group 52">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54" name="Oval 53">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50" name="Oval 54">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60E906FE-4AE7-41D2-8FCA-603EA454E005}"/>
              </a:ext>
            </a:extLst>
          </p:cNvPr>
          <p:cNvSpPr>
            <a:spLocks noGrp="1"/>
          </p:cNvSpPr>
          <p:nvPr>
            <p:ph type="title"/>
          </p:nvPr>
        </p:nvSpPr>
        <p:spPr>
          <a:xfrm>
            <a:off x="1356460" y="2122863"/>
            <a:ext cx="2921383" cy="3053430"/>
          </a:xfrm>
          <a:noFill/>
        </p:spPr>
        <p:txBody>
          <a:bodyPr>
            <a:normAutofit/>
          </a:bodyPr>
          <a:lstStyle/>
          <a:p>
            <a:pPr algn="ctr"/>
            <a:r>
              <a:rPr lang="en-GB" sz="4800">
                <a:solidFill>
                  <a:srgbClr val="FFFFFF"/>
                </a:solidFill>
              </a:rPr>
              <a:t>What do we need from you?</a:t>
            </a:r>
          </a:p>
        </p:txBody>
      </p:sp>
      <p:sp>
        <p:nvSpPr>
          <p:cNvPr id="52" name="Rectangle 56">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C081371-937D-47DF-9CA9-BF0D65F9F005}"/>
              </a:ext>
            </a:extLst>
          </p:cNvPr>
          <p:cNvSpPr>
            <a:spLocks noGrp="1"/>
          </p:cNvSpPr>
          <p:nvPr>
            <p:ph idx="1"/>
          </p:nvPr>
        </p:nvSpPr>
        <p:spPr>
          <a:xfrm>
            <a:off x="5481739" y="138142"/>
            <a:ext cx="6285708" cy="6858001"/>
          </a:xfrm>
        </p:spPr>
        <p:txBody>
          <a:bodyPr anchor="ctr">
            <a:normAutofit/>
          </a:bodyPr>
          <a:lstStyle/>
          <a:p>
            <a:pPr marL="457200" indent="-457200">
              <a:buClr>
                <a:srgbClr val="D34817">
                  <a:lumMod val="75000"/>
                </a:srgbClr>
              </a:buClr>
              <a:buAutoNum type="arabicPeriod"/>
            </a:pPr>
            <a:r>
              <a:rPr lang="en-GB" sz="2200" b="1" dirty="0"/>
              <a:t>Informed Consent </a:t>
            </a:r>
            <a:r>
              <a:rPr lang="en-GB" sz="2200" dirty="0"/>
              <a:t>from yourself &amp; child </a:t>
            </a:r>
          </a:p>
          <a:p>
            <a:pPr marL="457200" indent="-457200">
              <a:buClr>
                <a:srgbClr val="D34817">
                  <a:lumMod val="75000"/>
                </a:srgbClr>
              </a:buClr>
              <a:buAutoNum type="arabicPeriod"/>
            </a:pPr>
            <a:r>
              <a:rPr lang="en-GB" sz="2200" b="1" dirty="0"/>
              <a:t>Brief details</a:t>
            </a:r>
            <a:r>
              <a:rPr lang="en-GB" sz="2200" dirty="0"/>
              <a:t> of the presenting problem</a:t>
            </a:r>
            <a:endParaRPr lang="en-GB" sz="2200" dirty="0">
              <a:cs typeface="Calibri"/>
            </a:endParaRPr>
          </a:p>
          <a:p>
            <a:pPr marL="457200" indent="-457200">
              <a:buAutoNum type="arabicPeriod"/>
            </a:pPr>
            <a:r>
              <a:rPr lang="en-GB" sz="2200" b="1" dirty="0"/>
              <a:t>Brief details</a:t>
            </a:r>
            <a:r>
              <a:rPr lang="en-GB" sz="2200" dirty="0"/>
              <a:t> of previous and current support </a:t>
            </a:r>
          </a:p>
          <a:p>
            <a:pPr marL="457200" indent="-457200">
              <a:buAutoNum type="arabicPeriod"/>
            </a:pPr>
            <a:r>
              <a:rPr lang="en-GB" sz="2200" b="1" dirty="0"/>
              <a:t>Safeguarding/risk</a:t>
            </a:r>
            <a:r>
              <a:rPr lang="en-GB" sz="2200" dirty="0"/>
              <a:t> concerns</a:t>
            </a:r>
            <a:endParaRPr lang="en-GB" sz="2200" dirty="0">
              <a:cs typeface="Calibri"/>
            </a:endParaRPr>
          </a:p>
          <a:p>
            <a:pPr marL="457200" indent="-457200">
              <a:buAutoNum type="arabicPeriod"/>
            </a:pPr>
            <a:r>
              <a:rPr lang="en-GB" sz="2200" b="1" dirty="0"/>
              <a:t>Special needs/disability</a:t>
            </a:r>
            <a:r>
              <a:rPr lang="en-GB" sz="2200" dirty="0"/>
              <a:t> information</a:t>
            </a:r>
            <a:endParaRPr lang="en-GB" sz="2200" dirty="0">
              <a:cs typeface="Calibri"/>
            </a:endParaRPr>
          </a:p>
          <a:p>
            <a:pPr marL="457200" indent="-457200">
              <a:buClr>
                <a:srgbClr val="9E3611"/>
              </a:buClr>
              <a:buAutoNum type="arabicPeriod"/>
            </a:pPr>
            <a:r>
              <a:rPr lang="en-GB" sz="2200" b="1" dirty="0"/>
              <a:t>Child, School and Family voice </a:t>
            </a:r>
          </a:p>
          <a:p>
            <a:pPr marL="457200" indent="-457200">
              <a:buClr>
                <a:srgbClr val="9E3611"/>
              </a:buClr>
              <a:buAutoNum type="arabicPeriod"/>
            </a:pPr>
            <a:r>
              <a:rPr lang="en-GB" sz="2200" b="1" dirty="0">
                <a:cs typeface="Calibri"/>
              </a:rPr>
              <a:t>You can ask school to refer or self-refer:</a:t>
            </a:r>
          </a:p>
          <a:p>
            <a:pPr marL="0" indent="0" algn="ctr">
              <a:buClr>
                <a:srgbClr val="9E3611"/>
              </a:buClr>
              <a:buNone/>
            </a:pPr>
            <a:r>
              <a:rPr lang="en-GB" sz="2000" dirty="0">
                <a:hlinkClick r:id="rId7"/>
              </a:rPr>
              <a:t>CAMHS Self-referral (nottinghamshirehealthcare.nhs.uk)</a:t>
            </a:r>
            <a:endParaRPr lang="en-GB" sz="2400" b="1" dirty="0">
              <a:ea typeface="+mn-lt"/>
              <a:cs typeface="+mn-lt"/>
            </a:endParaRPr>
          </a:p>
        </p:txBody>
      </p:sp>
      <p:pic>
        <p:nvPicPr>
          <p:cNvPr id="10" name="Picture 9" descr="A screenshot of a computer&#10;&#10;Description automatically generated with medium confidence">
            <a:extLst>
              <a:ext uri="{FF2B5EF4-FFF2-40B4-BE49-F238E27FC236}">
                <a16:creationId xmlns:a16="http://schemas.microsoft.com/office/drawing/2014/main" id="{3B9D6475-2873-4C8F-8E40-C3D2E208EEBF}"/>
              </a:ext>
            </a:extLst>
          </p:cNvPr>
          <p:cNvPicPr>
            <a:picLocks noChangeAspect="1"/>
          </p:cNvPicPr>
          <p:nvPr/>
        </p:nvPicPr>
        <p:blipFill rotWithShape="1">
          <a:blip r:embed="rId8">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2477221298"/>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Qr code&#10;&#10;Description automatically generated">
            <a:extLst>
              <a:ext uri="{FF2B5EF4-FFF2-40B4-BE49-F238E27FC236}">
                <a16:creationId xmlns:a16="http://schemas.microsoft.com/office/drawing/2014/main" id="{4DB83DA7-8931-4258-A3EF-178A889A711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509" y="153617"/>
            <a:ext cx="11691256" cy="6550766"/>
          </a:xfrm>
        </p:spPr>
      </p:pic>
      <p:pic>
        <p:nvPicPr>
          <p:cNvPr id="3" name="Picture 2" descr="A screenshot of a computer&#10;&#10;Description automatically generated with medium confidence">
            <a:extLst>
              <a:ext uri="{FF2B5EF4-FFF2-40B4-BE49-F238E27FC236}">
                <a16:creationId xmlns:a16="http://schemas.microsoft.com/office/drawing/2014/main" id="{A6F7870F-05AF-4BBF-B2F6-827F74B5A909}"/>
              </a:ext>
            </a:extLst>
          </p:cNvPr>
          <p:cNvPicPr>
            <a:picLocks noChangeAspect="1"/>
          </p:cNvPicPr>
          <p:nvPr/>
        </p:nvPicPr>
        <p:blipFill rotWithShape="1">
          <a:blip r:embed="rId3">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168537041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tint val="75000"/>
                <a:shade val="58000"/>
                <a:satMod val="120000"/>
              </a:schemeClr>
              <a:schemeClr val="bg1">
                <a:tint val="50000"/>
                <a:shade val="96000"/>
              </a:schemeClr>
            </a:duotone>
          </a:blip>
          <a:tile tx="0" ty="0" sx="100000" sy="100000" flip="none" algn="tl"/>
        </a:blipFill>
        <a:effectLst/>
      </p:bgPr>
    </p:bg>
    <p:spTree>
      <p:nvGrpSpPr>
        <p:cNvPr id="1" name=""/>
        <p:cNvGrpSpPr/>
        <p:nvPr/>
      </p:nvGrpSpPr>
      <p:grpSpPr>
        <a:xfrm>
          <a:off x="0" y="0"/>
          <a:ext cx="0" cy="0"/>
          <a:chOff x="0" y="0"/>
          <a:chExt cx="0" cy="0"/>
        </a:xfrm>
      </p:grpSpPr>
      <p:sp>
        <p:nvSpPr>
          <p:cNvPr id="3089" name="Rectangle 83">
            <a:extLst>
              <a:ext uri="{FF2B5EF4-FFF2-40B4-BE49-F238E27FC236}">
                <a16:creationId xmlns:a16="http://schemas.microsoft.com/office/drawing/2014/main" id="{DCC0DCE3-8753-43BB-86D2-6452D91E4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34694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0" name="Rectangle 85">
            <a:extLst>
              <a:ext uri="{FF2B5EF4-FFF2-40B4-BE49-F238E27FC236}">
                <a16:creationId xmlns:a16="http://schemas.microsoft.com/office/drawing/2014/main" id="{D28BC7A6-65CA-4655-8641-7BDE9699B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4299696"/>
            <a:ext cx="10222992"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1" name="Rectangle 87">
            <a:extLst>
              <a:ext uri="{FF2B5EF4-FFF2-40B4-BE49-F238E27FC236}">
                <a16:creationId xmlns:a16="http://schemas.microsoft.com/office/drawing/2014/main" id="{58755CF4-45A8-4971-A14E-D6DE02B482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0834" y="1484779"/>
            <a:ext cx="10222992" cy="2743200"/>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92" name="Group 89">
            <a:extLst>
              <a:ext uri="{FF2B5EF4-FFF2-40B4-BE49-F238E27FC236}">
                <a16:creationId xmlns:a16="http://schemas.microsoft.com/office/drawing/2014/main" id="{421F62D5-850C-4310-A813-747E464337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649215" y="4068923"/>
            <a:ext cx="1080904" cy="1080902"/>
            <a:chOff x="9685338" y="4460675"/>
            <a:chExt cx="1080904" cy="1080902"/>
          </a:xfrm>
        </p:grpSpPr>
        <p:sp>
          <p:nvSpPr>
            <p:cNvPr id="91" name="Oval 90">
              <a:extLst>
                <a:ext uri="{FF2B5EF4-FFF2-40B4-BE49-F238E27FC236}">
                  <a16:creationId xmlns:a16="http://schemas.microsoft.com/office/drawing/2014/main" id="{CAD4B505-4A68-456B-9AFD-344192BE94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92" name="Oval 91">
              <a:extLst>
                <a:ext uri="{FF2B5EF4-FFF2-40B4-BE49-F238E27FC236}">
                  <a16:creationId xmlns:a16="http://schemas.microsoft.com/office/drawing/2014/main" id="{A7F9A339-5395-403B-B163-DFDDD9E099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sp useBgFill="1">
        <p:nvSpPr>
          <p:cNvPr id="94" name="Rectangle 93">
            <a:extLst>
              <a:ext uri="{FF2B5EF4-FFF2-40B4-BE49-F238E27FC236}">
                <a16:creationId xmlns:a16="http://schemas.microsoft.com/office/drawing/2014/main" id="{472095BC-C06B-45BD-A206-0F75C6A4A9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96" name="Rectangle 95">
            <a:extLst>
              <a:ext uri="{FF2B5EF4-FFF2-40B4-BE49-F238E27FC236}">
                <a16:creationId xmlns:a16="http://schemas.microsoft.com/office/drawing/2014/main" id="{93DBA412-8084-461A-9B2F-284ED45FA4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7997"/>
          </a:xfrm>
          <a:prstGeom prst="rect">
            <a:avLst/>
          </a:prstGeom>
          <a:solidFill>
            <a:schemeClr val="bg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78501" y="2552263"/>
            <a:ext cx="6031574" cy="2295119"/>
          </a:xfrm>
        </p:spPr>
        <p:txBody>
          <a:bodyPr vert="horz" lIns="91440" tIns="45720" rIns="91440" bIns="45720" rtlCol="0" anchor="b">
            <a:normAutofit/>
          </a:bodyPr>
          <a:lstStyle/>
          <a:p>
            <a:pPr algn="ctr">
              <a:lnSpc>
                <a:spcPct val="80000"/>
              </a:lnSpc>
            </a:pPr>
            <a:r>
              <a:rPr lang="en-US" sz="6600" b="1" kern="1200" cap="all" baseline="0">
                <a:solidFill>
                  <a:srgbClr val="D2F6FC"/>
                </a:solidFill>
                <a:latin typeface="Rockwell Condensed"/>
              </a:rPr>
              <a:t>Thank you </a:t>
            </a:r>
            <a:br>
              <a:rPr lang="en-US" sz="6600" b="1">
                <a:solidFill>
                  <a:srgbClr val="D2F6FC"/>
                </a:solidFill>
                <a:latin typeface="Rockwell Condensed"/>
              </a:rPr>
            </a:br>
            <a:r>
              <a:rPr lang="en-US" sz="6600" b="1" kern="1200" cap="all" baseline="0">
                <a:solidFill>
                  <a:srgbClr val="D2F6FC"/>
                </a:solidFill>
                <a:latin typeface="Rockwell Condensed"/>
              </a:rPr>
              <a:t>for listening!</a:t>
            </a:r>
            <a:endParaRPr lang="en-US" sz="6600">
              <a:solidFill>
                <a:srgbClr val="D2F6FC"/>
              </a:solidFill>
              <a:latin typeface="Rockwell Condensed"/>
            </a:endParaRPr>
          </a:p>
        </p:txBody>
      </p:sp>
      <p:sp>
        <p:nvSpPr>
          <p:cNvPr id="98" name="Freeform: Shape 97">
            <a:extLst>
              <a:ext uri="{FF2B5EF4-FFF2-40B4-BE49-F238E27FC236}">
                <a16:creationId xmlns:a16="http://schemas.microsoft.com/office/drawing/2014/main" id="{4D40AAF3-394B-453B-8AF1-B796F8F9F9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0"/>
            <a:ext cx="4480560" cy="2516783"/>
          </a:xfrm>
          <a:custGeom>
            <a:avLst/>
            <a:gdLst>
              <a:gd name="connsiteX0" fmla="*/ 273471 w 4480560"/>
              <a:gd name="connsiteY0" fmla="*/ 0 h 2516783"/>
              <a:gd name="connsiteX1" fmla="*/ 4207090 w 4480560"/>
              <a:gd name="connsiteY1" fmla="*/ 0 h 2516783"/>
              <a:gd name="connsiteX2" fmla="*/ 4218264 w 4480560"/>
              <a:gd name="connsiteY2" fmla="*/ 73216 h 2516783"/>
              <a:gd name="connsiteX3" fmla="*/ 4228529 w 4480560"/>
              <a:gd name="connsiteY3" fmla="*/ 276503 h 2516783"/>
              <a:gd name="connsiteX4" fmla="*/ 2240280 w 4480560"/>
              <a:gd name="connsiteY4" fmla="*/ 2264752 h 2516783"/>
              <a:gd name="connsiteX5" fmla="*/ 252032 w 4480560"/>
              <a:gd name="connsiteY5" fmla="*/ 276503 h 2516783"/>
              <a:gd name="connsiteX6" fmla="*/ 262297 w 4480560"/>
              <a:gd name="connsiteY6" fmla="*/ 73216 h 2516783"/>
              <a:gd name="connsiteX7" fmla="*/ 18808 w 4480560"/>
              <a:gd name="connsiteY7" fmla="*/ 0 h 2516783"/>
              <a:gd name="connsiteX8" fmla="*/ 216879 w 4480560"/>
              <a:gd name="connsiteY8" fmla="*/ 0 h 2516783"/>
              <a:gd name="connsiteX9" fmla="*/ 206579 w 4480560"/>
              <a:gd name="connsiteY9" fmla="*/ 67490 h 2516783"/>
              <a:gd name="connsiteX10" fmla="*/ 196025 w 4480560"/>
              <a:gd name="connsiteY10" fmla="*/ 276503 h 2516783"/>
              <a:gd name="connsiteX11" fmla="*/ 2240280 w 4480560"/>
              <a:gd name="connsiteY11" fmla="*/ 2320759 h 2516783"/>
              <a:gd name="connsiteX12" fmla="*/ 4284535 w 4480560"/>
              <a:gd name="connsiteY12" fmla="*/ 276503 h 2516783"/>
              <a:gd name="connsiteX13" fmla="*/ 4273981 w 4480560"/>
              <a:gd name="connsiteY13" fmla="*/ 67490 h 2516783"/>
              <a:gd name="connsiteX14" fmla="*/ 4263681 w 4480560"/>
              <a:gd name="connsiteY14" fmla="*/ 0 h 2516783"/>
              <a:gd name="connsiteX15" fmla="*/ 4461752 w 4480560"/>
              <a:gd name="connsiteY15" fmla="*/ 0 h 2516783"/>
              <a:gd name="connsiteX16" fmla="*/ 4468994 w 4480560"/>
              <a:gd name="connsiteY16" fmla="*/ 47447 h 2516783"/>
              <a:gd name="connsiteX17" fmla="*/ 4480560 w 4480560"/>
              <a:gd name="connsiteY17" fmla="*/ 276503 h 2516783"/>
              <a:gd name="connsiteX18" fmla="*/ 2240280 w 4480560"/>
              <a:gd name="connsiteY18" fmla="*/ 2516783 h 2516783"/>
              <a:gd name="connsiteX19" fmla="*/ 0 w 4480560"/>
              <a:gd name="connsiteY19" fmla="*/ 276503 h 2516783"/>
              <a:gd name="connsiteX20" fmla="*/ 11567 w 4480560"/>
              <a:gd name="connsiteY20" fmla="*/ 47447 h 251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80560" h="2516783">
                <a:moveTo>
                  <a:pt x="273471" y="0"/>
                </a:moveTo>
                <a:lnTo>
                  <a:pt x="4207090" y="0"/>
                </a:lnTo>
                <a:lnTo>
                  <a:pt x="4218264" y="73216"/>
                </a:lnTo>
                <a:cubicBezTo>
                  <a:pt x="4225052" y="140055"/>
                  <a:pt x="4228529" y="207873"/>
                  <a:pt x="4228529" y="276503"/>
                </a:cubicBezTo>
                <a:cubicBezTo>
                  <a:pt x="4228529" y="1374583"/>
                  <a:pt x="3338359" y="2264752"/>
                  <a:pt x="2240280" y="2264752"/>
                </a:cubicBezTo>
                <a:cubicBezTo>
                  <a:pt x="1142201" y="2264752"/>
                  <a:pt x="252032" y="1374583"/>
                  <a:pt x="252032" y="276503"/>
                </a:cubicBezTo>
                <a:cubicBezTo>
                  <a:pt x="252032" y="207873"/>
                  <a:pt x="255509" y="140055"/>
                  <a:pt x="262297" y="73216"/>
                </a:cubicBezTo>
                <a:close/>
                <a:moveTo>
                  <a:pt x="18808" y="0"/>
                </a:moveTo>
                <a:lnTo>
                  <a:pt x="216879" y="0"/>
                </a:lnTo>
                <a:lnTo>
                  <a:pt x="206579" y="67490"/>
                </a:lnTo>
                <a:cubicBezTo>
                  <a:pt x="199600" y="136212"/>
                  <a:pt x="196025" y="205940"/>
                  <a:pt x="196025" y="276503"/>
                </a:cubicBezTo>
                <a:cubicBezTo>
                  <a:pt x="196025" y="1405514"/>
                  <a:pt x="1111269" y="2320759"/>
                  <a:pt x="2240280" y="2320759"/>
                </a:cubicBezTo>
                <a:cubicBezTo>
                  <a:pt x="3369291" y="2320759"/>
                  <a:pt x="4284535" y="1405514"/>
                  <a:pt x="4284535" y="276503"/>
                </a:cubicBezTo>
                <a:cubicBezTo>
                  <a:pt x="4284535" y="205940"/>
                  <a:pt x="4280960" y="136212"/>
                  <a:pt x="4273981" y="67490"/>
                </a:cubicBezTo>
                <a:lnTo>
                  <a:pt x="4263681" y="0"/>
                </a:lnTo>
                <a:lnTo>
                  <a:pt x="4461752" y="0"/>
                </a:lnTo>
                <a:lnTo>
                  <a:pt x="4468994" y="47447"/>
                </a:lnTo>
                <a:cubicBezTo>
                  <a:pt x="4476642" y="122759"/>
                  <a:pt x="4480560" y="199173"/>
                  <a:pt x="4480560" y="276503"/>
                </a:cubicBezTo>
                <a:cubicBezTo>
                  <a:pt x="4480560" y="1513776"/>
                  <a:pt x="3477553" y="2516783"/>
                  <a:pt x="2240280" y="2516783"/>
                </a:cubicBezTo>
                <a:cubicBezTo>
                  <a:pt x="1003008" y="2516783"/>
                  <a:pt x="0" y="1513776"/>
                  <a:pt x="0" y="276503"/>
                </a:cubicBezTo>
                <a:cubicBezTo>
                  <a:pt x="0" y="199173"/>
                  <a:pt x="3918" y="122759"/>
                  <a:pt x="11567" y="47447"/>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100" name="Freeform: Shape 99">
            <a:extLst>
              <a:ext uri="{FF2B5EF4-FFF2-40B4-BE49-F238E27FC236}">
                <a16:creationId xmlns:a16="http://schemas.microsoft.com/office/drawing/2014/main" id="{A4D0672D-43C7-420C-A186-48122D7CD5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7667"/>
            <a:ext cx="5681204" cy="6320333"/>
          </a:xfrm>
          <a:custGeom>
            <a:avLst/>
            <a:gdLst>
              <a:gd name="connsiteX0" fmla="*/ 0 w 5681204"/>
              <a:gd name="connsiteY0" fmla="*/ 5597835 h 6320333"/>
              <a:gd name="connsiteX1" fmla="*/ 39695 w 5681204"/>
              <a:gd name="connsiteY1" fmla="*/ 5641510 h 6320333"/>
              <a:gd name="connsiteX2" fmla="*/ 1034272 w 5681204"/>
              <a:gd name="connsiteY2" fmla="*/ 6312073 h 6320333"/>
              <a:gd name="connsiteX3" fmla="*/ 1056841 w 5681204"/>
              <a:gd name="connsiteY3" fmla="*/ 6320333 h 6320333"/>
              <a:gd name="connsiteX4" fmla="*/ 413612 w 5681204"/>
              <a:gd name="connsiteY4" fmla="*/ 6320333 h 6320333"/>
              <a:gd name="connsiteX5" fmla="*/ 300961 w 5681204"/>
              <a:gd name="connsiteY5" fmla="*/ 6249073 h 6320333"/>
              <a:gd name="connsiteX6" fmla="*/ 71042 w 5681204"/>
              <a:gd name="connsiteY6" fmla="*/ 6074983 h 6320333"/>
              <a:gd name="connsiteX7" fmla="*/ 0 w 5681204"/>
              <a:gd name="connsiteY7" fmla="*/ 6010415 h 6320333"/>
              <a:gd name="connsiteX8" fmla="*/ 2252205 w 5681204"/>
              <a:gd name="connsiteY8" fmla="*/ 385763 h 6320333"/>
              <a:gd name="connsiteX9" fmla="*/ 5295442 w 5681204"/>
              <a:gd name="connsiteY9" fmla="*/ 3429000 h 6320333"/>
              <a:gd name="connsiteX10" fmla="*/ 3436771 w 5681204"/>
              <a:gd name="connsiteY10" fmla="*/ 6233085 h 6320333"/>
              <a:gd name="connsiteX11" fmla="*/ 3198390 w 5681204"/>
              <a:gd name="connsiteY11" fmla="*/ 6320333 h 6320333"/>
              <a:gd name="connsiteX12" fmla="*/ 1306021 w 5681204"/>
              <a:gd name="connsiteY12" fmla="*/ 6320333 h 6320333"/>
              <a:gd name="connsiteX13" fmla="*/ 1067639 w 5681204"/>
              <a:gd name="connsiteY13" fmla="*/ 6233085 h 6320333"/>
              <a:gd name="connsiteX14" fmla="*/ 100311 w 5681204"/>
              <a:gd name="connsiteY14" fmla="*/ 5580893 h 6320333"/>
              <a:gd name="connsiteX15" fmla="*/ 0 w 5681204"/>
              <a:gd name="connsiteY15" fmla="*/ 5470524 h 6320333"/>
              <a:gd name="connsiteX16" fmla="*/ 0 w 5681204"/>
              <a:gd name="connsiteY16" fmla="*/ 1387476 h 6320333"/>
              <a:gd name="connsiteX17" fmla="*/ 100311 w 5681204"/>
              <a:gd name="connsiteY17" fmla="*/ 1277106 h 6320333"/>
              <a:gd name="connsiteX18" fmla="*/ 2252205 w 5681204"/>
              <a:gd name="connsiteY18" fmla="*/ 385763 h 6320333"/>
              <a:gd name="connsiteX19" fmla="*/ 2252205 w 5681204"/>
              <a:gd name="connsiteY19" fmla="*/ 0 h 6320333"/>
              <a:gd name="connsiteX20" fmla="*/ 5681204 w 5681204"/>
              <a:gd name="connsiteY20" fmla="*/ 3429000 h 6320333"/>
              <a:gd name="connsiteX21" fmla="*/ 4169391 w 5681204"/>
              <a:gd name="connsiteY21" fmla="*/ 6272380 h 6320333"/>
              <a:gd name="connsiteX22" fmla="*/ 4090458 w 5681204"/>
              <a:gd name="connsiteY22" fmla="*/ 6320333 h 6320333"/>
              <a:gd name="connsiteX23" fmla="*/ 3447569 w 5681204"/>
              <a:gd name="connsiteY23" fmla="*/ 6320333 h 6320333"/>
              <a:gd name="connsiteX24" fmla="*/ 3470138 w 5681204"/>
              <a:gd name="connsiteY24" fmla="*/ 6312073 h 6320333"/>
              <a:gd name="connsiteX25" fmla="*/ 5381167 w 5681204"/>
              <a:gd name="connsiteY25" fmla="*/ 3429000 h 6320333"/>
              <a:gd name="connsiteX26" fmla="*/ 2252205 w 5681204"/>
              <a:gd name="connsiteY26" fmla="*/ 300038 h 6320333"/>
              <a:gd name="connsiteX27" fmla="*/ 39695 w 5681204"/>
              <a:gd name="connsiteY27" fmla="*/ 1216490 h 6320333"/>
              <a:gd name="connsiteX28" fmla="*/ 0 w 5681204"/>
              <a:gd name="connsiteY28" fmla="*/ 1260165 h 6320333"/>
              <a:gd name="connsiteX29" fmla="*/ 0 w 5681204"/>
              <a:gd name="connsiteY29" fmla="*/ 847584 h 6320333"/>
              <a:gd name="connsiteX30" fmla="*/ 71042 w 5681204"/>
              <a:gd name="connsiteY30" fmla="*/ 783017 h 6320333"/>
              <a:gd name="connsiteX31" fmla="*/ 2252205 w 5681204"/>
              <a:gd name="connsiteY31" fmla="*/ 0 h 6320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681204" h="6320333">
                <a:moveTo>
                  <a:pt x="0" y="5597835"/>
                </a:moveTo>
                <a:lnTo>
                  <a:pt x="39695" y="5641510"/>
                </a:lnTo>
                <a:cubicBezTo>
                  <a:pt x="322810" y="5924626"/>
                  <a:pt x="659928" y="6153739"/>
                  <a:pt x="1034272" y="6312073"/>
                </a:cubicBezTo>
                <a:lnTo>
                  <a:pt x="1056841" y="6320333"/>
                </a:lnTo>
                <a:lnTo>
                  <a:pt x="413612" y="6320333"/>
                </a:lnTo>
                <a:lnTo>
                  <a:pt x="300961" y="6249073"/>
                </a:lnTo>
                <a:cubicBezTo>
                  <a:pt x="221838" y="6194223"/>
                  <a:pt x="145134" y="6136129"/>
                  <a:pt x="71042" y="6074983"/>
                </a:cubicBezTo>
                <a:lnTo>
                  <a:pt x="0" y="6010415"/>
                </a:lnTo>
                <a:close/>
                <a:moveTo>
                  <a:pt x="2252205" y="385763"/>
                </a:moveTo>
                <a:cubicBezTo>
                  <a:pt x="3932939" y="385763"/>
                  <a:pt x="5295442" y="1748266"/>
                  <a:pt x="5295442" y="3429000"/>
                </a:cubicBezTo>
                <a:cubicBezTo>
                  <a:pt x="5295442" y="4689551"/>
                  <a:pt x="4529034" y="5771096"/>
                  <a:pt x="3436771" y="6233085"/>
                </a:cubicBezTo>
                <a:lnTo>
                  <a:pt x="3198390" y="6320333"/>
                </a:lnTo>
                <a:lnTo>
                  <a:pt x="1306021" y="6320333"/>
                </a:lnTo>
                <a:lnTo>
                  <a:pt x="1067639" y="6233085"/>
                </a:lnTo>
                <a:cubicBezTo>
                  <a:pt x="703552" y="6079088"/>
                  <a:pt x="375670" y="5856252"/>
                  <a:pt x="100311" y="5580893"/>
                </a:cubicBezTo>
                <a:lnTo>
                  <a:pt x="0" y="5470524"/>
                </a:lnTo>
                <a:lnTo>
                  <a:pt x="0" y="1387476"/>
                </a:lnTo>
                <a:lnTo>
                  <a:pt x="100311" y="1277106"/>
                </a:lnTo>
                <a:cubicBezTo>
                  <a:pt x="651028" y="726388"/>
                  <a:pt x="1411838" y="385763"/>
                  <a:pt x="2252205" y="385763"/>
                </a:cubicBezTo>
                <a:close/>
                <a:moveTo>
                  <a:pt x="2252205" y="0"/>
                </a:moveTo>
                <a:cubicBezTo>
                  <a:pt x="4145989" y="0"/>
                  <a:pt x="5681204" y="1535215"/>
                  <a:pt x="5681204" y="3429000"/>
                </a:cubicBezTo>
                <a:cubicBezTo>
                  <a:pt x="5681204" y="4612615"/>
                  <a:pt x="5081511" y="5656164"/>
                  <a:pt x="4169391" y="6272380"/>
                </a:cubicBezTo>
                <a:lnTo>
                  <a:pt x="4090458" y="6320333"/>
                </a:lnTo>
                <a:lnTo>
                  <a:pt x="3447569" y="6320333"/>
                </a:lnTo>
                <a:lnTo>
                  <a:pt x="3470138" y="6312073"/>
                </a:lnTo>
                <a:cubicBezTo>
                  <a:pt x="4593170" y="5837070"/>
                  <a:pt x="5381167" y="4725058"/>
                  <a:pt x="5381167" y="3429000"/>
                </a:cubicBezTo>
                <a:cubicBezTo>
                  <a:pt x="5381167" y="1700922"/>
                  <a:pt x="3980282" y="300038"/>
                  <a:pt x="2252205" y="300038"/>
                </a:cubicBezTo>
                <a:cubicBezTo>
                  <a:pt x="1388166" y="300038"/>
                  <a:pt x="605925" y="650259"/>
                  <a:pt x="39695" y="1216490"/>
                </a:cubicBezTo>
                <a:lnTo>
                  <a:pt x="0" y="1260165"/>
                </a:lnTo>
                <a:lnTo>
                  <a:pt x="0" y="847584"/>
                </a:lnTo>
                <a:lnTo>
                  <a:pt x="71042" y="783017"/>
                </a:lnTo>
                <a:cubicBezTo>
                  <a:pt x="663776" y="293850"/>
                  <a:pt x="1423674" y="0"/>
                  <a:pt x="2252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pic>
        <p:nvPicPr>
          <p:cNvPr id="11" name="Picture 2">
            <a:extLst>
              <a:ext uri="{FF2B5EF4-FFF2-40B4-BE49-F238E27FC236}">
                <a16:creationId xmlns:a16="http://schemas.microsoft.com/office/drawing/2014/main" id="{93304D02-378F-4AF2-A423-5AF7F149833B}"/>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5934818" y="284507"/>
            <a:ext cx="3078450" cy="91003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7" name="Picture 15"/>
          <p:cNvPicPr>
            <a:picLocks noChangeAspect="1" noChangeArrowheads="1"/>
          </p:cNvPicPr>
          <p:nvPr/>
        </p:nvPicPr>
        <p:blipFill rotWithShape="1">
          <a:blip r:embed="rId9">
            <a:extLst>
              <a:ext uri="{28A0092B-C50C-407E-A947-70E740481C1C}">
                <a14:useLocalDpi xmlns:a14="http://schemas.microsoft.com/office/drawing/2010/main" val="0"/>
              </a:ext>
            </a:extLst>
          </a:blip>
          <a:srcRect b="10549"/>
          <a:stretch/>
        </p:blipFill>
        <p:spPr bwMode="auto">
          <a:xfrm>
            <a:off x="583826" y="2556359"/>
            <a:ext cx="3619437" cy="2789336"/>
          </a:xfrm>
          <a:prstGeom prst="rect">
            <a:avLst/>
          </a:prstGeom>
          <a:solidFill>
            <a:srgbClr val="0070C0"/>
          </a:solidFill>
        </p:spPr>
      </p:pic>
      <p:sp>
        <p:nvSpPr>
          <p:cNvPr id="3" name="AutoShape 2" descr="Image result for smiley face drawing">
            <a:hlinkClick r:id="rId10"/>
          </p:cNvPr>
          <p:cNvSpPr>
            <a:spLocks noChangeAspect="1" noChangeArrowheads="1"/>
          </p:cNvSpPr>
          <p:nvPr/>
        </p:nvSpPr>
        <p:spPr bwMode="auto">
          <a:xfrm>
            <a:off x="1679576" y="-12795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4" descr="Image result for smiley face drawing">
            <a:hlinkClick r:id="rId10"/>
          </p:cNvPr>
          <p:cNvSpPr>
            <a:spLocks noChangeAspect="1" noChangeArrowheads="1"/>
          </p:cNvSpPr>
          <p:nvPr/>
        </p:nvSpPr>
        <p:spPr bwMode="auto">
          <a:xfrm>
            <a:off x="1831976" y="-11271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6" descr="Image result for smiley face drawing">
            <a:hlinkClick r:id="rId10"/>
          </p:cNvPr>
          <p:cNvSpPr>
            <a:spLocks noChangeAspect="1" noChangeArrowheads="1"/>
          </p:cNvSpPr>
          <p:nvPr/>
        </p:nvSpPr>
        <p:spPr bwMode="auto">
          <a:xfrm>
            <a:off x="1984376" y="-9747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8" descr="Image result for smiley face drawing">
            <a:hlinkClick r:id="rId10"/>
          </p:cNvPr>
          <p:cNvSpPr>
            <a:spLocks noChangeAspect="1" noChangeArrowheads="1"/>
          </p:cNvSpPr>
          <p:nvPr/>
        </p:nvSpPr>
        <p:spPr bwMode="auto">
          <a:xfrm>
            <a:off x="2136776" y="-8223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10" descr="Image result for smiley face drawing">
            <a:hlinkClick r:id="rId10"/>
          </p:cNvPr>
          <p:cNvSpPr>
            <a:spLocks noChangeAspect="1" noChangeArrowheads="1"/>
          </p:cNvSpPr>
          <p:nvPr/>
        </p:nvSpPr>
        <p:spPr bwMode="auto">
          <a:xfrm>
            <a:off x="2289176" y="-6699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12" descr="Image result for smiley face drawing">
            <a:hlinkClick r:id="rId10"/>
          </p:cNvPr>
          <p:cNvSpPr>
            <a:spLocks noChangeAspect="1" noChangeArrowheads="1"/>
          </p:cNvSpPr>
          <p:nvPr/>
        </p:nvSpPr>
        <p:spPr bwMode="auto">
          <a:xfrm>
            <a:off x="2441576" y="-5175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AutoShape 14" descr="Image result for smiley face drawing">
            <a:hlinkClick r:id="rId10"/>
          </p:cNvPr>
          <p:cNvSpPr>
            <a:spLocks noChangeAspect="1" noChangeArrowheads="1"/>
          </p:cNvSpPr>
          <p:nvPr/>
        </p:nvSpPr>
        <p:spPr bwMode="auto">
          <a:xfrm>
            <a:off x="2593976" y="-365125"/>
            <a:ext cx="3095625" cy="2667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2" name="Picture 21" descr="A screenshot of a computer&#10;&#10;Description automatically generated with medium confidence">
            <a:extLst>
              <a:ext uri="{FF2B5EF4-FFF2-40B4-BE49-F238E27FC236}">
                <a16:creationId xmlns:a16="http://schemas.microsoft.com/office/drawing/2014/main" id="{B841CEAB-E2F4-4C90-B207-F6C90B942819}"/>
              </a:ext>
            </a:extLst>
          </p:cNvPr>
          <p:cNvPicPr>
            <a:picLocks noChangeAspect="1"/>
          </p:cNvPicPr>
          <p:nvPr/>
        </p:nvPicPr>
        <p:blipFill rotWithShape="1">
          <a:blip r:embed="rId11">
            <a:extLst>
              <a:ext uri="{28A0092B-C50C-407E-A947-70E740481C1C}">
                <a14:useLocalDpi xmlns:a14="http://schemas.microsoft.com/office/drawing/2010/main" val="0"/>
              </a:ext>
            </a:extLst>
          </a:blip>
          <a:srcRect t="74651" r="61875"/>
          <a:stretch/>
        </p:blipFill>
        <p:spPr>
          <a:xfrm>
            <a:off x="0" y="5832026"/>
            <a:ext cx="2743200" cy="1025973"/>
          </a:xfrm>
          <a:prstGeom prst="rect">
            <a:avLst/>
          </a:prstGeom>
        </p:spPr>
      </p:pic>
    </p:spTree>
    <p:extLst>
      <p:ext uri="{BB962C8B-B14F-4D97-AF65-F5344CB8AC3E}">
        <p14:creationId xmlns:p14="http://schemas.microsoft.com/office/powerpoint/2010/main" val="4077857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3"/>
          <p:cNvSpPr>
            <a:spLocks noGrp="1"/>
          </p:cNvSpPr>
          <p:nvPr>
            <p:ph type="title"/>
          </p:nvPr>
        </p:nvSpPr>
        <p:spPr>
          <a:xfrm>
            <a:off x="813174" y="405230"/>
            <a:ext cx="8349593" cy="880800"/>
          </a:xfrm>
        </p:spPr>
        <p:txBody>
          <a:bodyPr anchor="b">
            <a:noAutofit/>
          </a:bodyPr>
          <a:lstStyle/>
          <a:p>
            <a:r>
              <a:rPr lang="en-GB" sz="6000">
                <a:ea typeface="+mj-lt"/>
                <a:cs typeface="+mj-lt"/>
              </a:rPr>
              <a:t>We all have mental health</a:t>
            </a:r>
            <a:endParaRPr lang="en-US" sz="6000"/>
          </a:p>
        </p:txBody>
      </p:sp>
      <p:pic>
        <p:nvPicPr>
          <p:cNvPr id="1026" name="Picture 2" descr="Image result for define mental health">
            <a:extLst>
              <a:ext uri="{FF2B5EF4-FFF2-40B4-BE49-F238E27FC236}">
                <a16:creationId xmlns:a16="http://schemas.microsoft.com/office/drawing/2014/main" id="{6FC5CC20-625B-4D02-B1E2-CD9470EBD5E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426127" y="171139"/>
            <a:ext cx="2456326" cy="18902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a:extLst>
              <a:ext uri="{FF2B5EF4-FFF2-40B4-BE49-F238E27FC236}">
                <a16:creationId xmlns:a16="http://schemas.microsoft.com/office/drawing/2014/main" id="{523706EB-1C06-4E90-8BEA-00FA646F31E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0925" y="2430507"/>
            <a:ext cx="11203781" cy="3807146"/>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6" name="TextBox 175">
            <a:extLst>
              <a:ext uri="{FF2B5EF4-FFF2-40B4-BE49-F238E27FC236}">
                <a16:creationId xmlns:a16="http://schemas.microsoft.com/office/drawing/2014/main" id="{4A614C7B-614B-4D64-904E-ABED136747D0}"/>
              </a:ext>
            </a:extLst>
          </p:cNvPr>
          <p:cNvSpPr txBox="1"/>
          <p:nvPr/>
        </p:nvSpPr>
        <p:spPr>
          <a:xfrm>
            <a:off x="1676400" y="1796716"/>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Rockwell" panose="02060603020205020403"/>
              <a:ea typeface="+mn-ea"/>
              <a:cs typeface="+mn-cs"/>
            </a:endParaRPr>
          </a:p>
        </p:txBody>
      </p:sp>
      <p:graphicFrame>
        <p:nvGraphicFramePr>
          <p:cNvPr id="115" name="Content Placeholder 3">
            <a:extLst>
              <a:ext uri="{FF2B5EF4-FFF2-40B4-BE49-F238E27FC236}">
                <a16:creationId xmlns:a16="http://schemas.microsoft.com/office/drawing/2014/main" id="{1C9B4899-86E5-429E-AC8F-C3D8B32ECFF8}"/>
              </a:ext>
            </a:extLst>
          </p:cNvPr>
          <p:cNvGraphicFramePr>
            <a:graphicFrameLocks noGrp="1"/>
          </p:cNvGraphicFramePr>
          <p:nvPr/>
        </p:nvGraphicFramePr>
        <p:xfrm>
          <a:off x="969417" y="1230643"/>
          <a:ext cx="8469910" cy="891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7" descr="A screenshot of a computer&#10;&#10;Description automatically generated with medium confidence">
            <a:extLst>
              <a:ext uri="{FF2B5EF4-FFF2-40B4-BE49-F238E27FC236}">
                <a16:creationId xmlns:a16="http://schemas.microsoft.com/office/drawing/2014/main" id="{1810A5B8-758D-46D1-A0B7-9D0944D57411}"/>
              </a:ext>
            </a:extLst>
          </p:cNvPr>
          <p:cNvPicPr>
            <a:picLocks noChangeAspect="1"/>
          </p:cNvPicPr>
          <p:nvPr/>
        </p:nvPicPr>
        <p:blipFill rotWithShape="1">
          <a:blip r:embed="rId10">
            <a:extLst>
              <a:ext uri="{28A0092B-C50C-407E-A947-70E740481C1C}">
                <a14:useLocalDpi xmlns:a14="http://schemas.microsoft.com/office/drawing/2010/main" val="0"/>
              </a:ext>
            </a:extLst>
          </a:blip>
          <a:srcRect t="74651" r="61875"/>
          <a:stretch/>
        </p:blipFill>
        <p:spPr>
          <a:xfrm>
            <a:off x="0" y="5832026"/>
            <a:ext cx="2743200" cy="1025973"/>
          </a:xfrm>
          <a:prstGeom prst="rect">
            <a:avLst/>
          </a:prstGeom>
        </p:spPr>
      </p:pic>
    </p:spTree>
    <p:extLst>
      <p:ext uri="{BB962C8B-B14F-4D97-AF65-F5344CB8AC3E}">
        <p14:creationId xmlns:p14="http://schemas.microsoft.com/office/powerpoint/2010/main" val="1918609084"/>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 name="Rectangle 141">
            <a:extLst>
              <a:ext uri="{FF2B5EF4-FFF2-40B4-BE49-F238E27FC236}">
                <a16:creationId xmlns:a16="http://schemas.microsoft.com/office/drawing/2014/main" id="{04C6A80A-C3F4-48DE-80ED-845C8B3E13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0070" y="0"/>
            <a:ext cx="7541930"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4" name="TextBox 3">
            <a:extLst>
              <a:ext uri="{FF2B5EF4-FFF2-40B4-BE49-F238E27FC236}">
                <a16:creationId xmlns:a16="http://schemas.microsoft.com/office/drawing/2014/main" id="{14C116D5-260F-4767-AC2E-F661A82AB837}"/>
              </a:ext>
            </a:extLst>
          </p:cNvPr>
          <p:cNvSpPr txBox="1"/>
          <p:nvPr/>
        </p:nvSpPr>
        <p:spPr>
          <a:xfrm>
            <a:off x="4823056" y="-103579"/>
            <a:ext cx="7211540" cy="1609344"/>
          </a:xfrm>
          <a:prstGeom prst="rect">
            <a:avLst/>
          </a:prstGeom>
          <a:ln>
            <a:noFill/>
          </a:ln>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all" spc="0" normalizeH="0" baseline="0" noProof="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rPr>
              <a:t>How can the MHST help?</a:t>
            </a:r>
            <a:endParaRPr kumimoji="0" lang="en-US" sz="4800" b="0" i="0" u="none" strike="noStrike" kern="1200" cap="all" spc="0" normalizeH="0" baseline="0" noProof="0">
              <a:ln>
                <a:noFill/>
              </a:ln>
              <a:blipFill>
                <a:blip r:embed="rId5">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mn-ea"/>
              <a:cs typeface="+mn-cs"/>
            </a:endParaRPr>
          </a:p>
        </p:txBody>
      </p:sp>
      <p:pic>
        <p:nvPicPr>
          <p:cNvPr id="2050" name="Picture 2">
            <a:extLst>
              <a:ext uri="{FF2B5EF4-FFF2-40B4-BE49-F238E27FC236}">
                <a16:creationId xmlns:a16="http://schemas.microsoft.com/office/drawing/2014/main" id="{49C93A22-CE91-49D1-9BA2-9A8EA7F00DF3}"/>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157404" y="313082"/>
            <a:ext cx="4325335" cy="47089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01A5DA6-353F-4FD5-9382-60C1CE896FDE}"/>
              </a:ext>
            </a:extLst>
          </p:cNvPr>
          <p:cNvSpPr txBox="1"/>
          <p:nvPr/>
        </p:nvSpPr>
        <p:spPr>
          <a:xfrm>
            <a:off x="4586696" y="1175657"/>
            <a:ext cx="7541930" cy="5282624"/>
          </a:xfrm>
          <a:prstGeom prst="rect">
            <a:avLst/>
          </a:prstGeom>
        </p:spPr>
        <p:txBody>
          <a:bodyPr vert="horz" lIns="91440" tIns="45720" rIns="91440" bIns="45720" rtlCol="0" anchor="t">
            <a:noAutofit/>
          </a:bodyPr>
          <a:lstStyle/>
          <a:p>
            <a:pPr marL="40005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Supporting those in </a:t>
            </a:r>
            <a:r>
              <a:rPr kumimoji="0" lang="en-US" sz="2600" b="1" i="0" u="none" strike="noStrike" kern="1200" cap="none" spc="0" normalizeH="0" baseline="0" noProof="0">
                <a:ln>
                  <a:noFill/>
                </a:ln>
                <a:solidFill>
                  <a:srgbClr val="00B050"/>
                </a:solidFill>
                <a:effectLst/>
                <a:uLnTx/>
                <a:uFillTx/>
                <a:latin typeface="Rockwell" panose="02060603020205020403"/>
                <a:ea typeface="+mn-ea"/>
                <a:cs typeface="+mn-cs"/>
              </a:rPr>
              <a:t>Healthy</a:t>
            </a: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 by promoting good mental health</a:t>
            </a:r>
          </a:p>
          <a:p>
            <a:pPr marL="217170" marR="0" lvl="0" indent="0" algn="l" defTabSz="914400" rtl="0" eaLnBrk="1" fontAlgn="auto" latinLnBrk="0" hangingPunct="1">
              <a:lnSpc>
                <a:spcPct val="90000"/>
              </a:lnSpc>
              <a:spcBef>
                <a:spcPts val="0"/>
              </a:spcBef>
              <a:spcAft>
                <a:spcPts val="600"/>
              </a:spcAft>
              <a:buClr>
                <a:srgbClr val="D34817">
                  <a:lumMod val="75000"/>
                </a:srgbClr>
              </a:buClr>
              <a:buSzPct val="85000"/>
              <a:buFontTx/>
              <a:buNone/>
              <a:tabLst/>
              <a:defRPr/>
            </a:pPr>
            <a:endPar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endParaRPr>
          </a:p>
          <a:p>
            <a:pPr marL="34290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Supporting </a:t>
            </a:r>
            <a:r>
              <a:rPr kumimoji="0" lang="en-US" sz="2600" b="1" i="0" u="none" strike="noStrike" kern="1200" cap="none" spc="0" normalizeH="0" baseline="0" noProof="0">
                <a:ln>
                  <a:noFill/>
                </a:ln>
                <a:solidFill>
                  <a:srgbClr val="FFFF00"/>
                </a:solidFill>
                <a:effectLst/>
                <a:uLnTx/>
                <a:uFillTx/>
                <a:latin typeface="Rockwell" panose="02060603020205020403"/>
                <a:ea typeface="+mn-ea"/>
                <a:cs typeface="+mn-cs"/>
              </a:rPr>
              <a:t>Coping</a:t>
            </a: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 children who may need advice through </a:t>
            </a:r>
            <a:r>
              <a:rPr lang="en-US" sz="2600" b="1">
                <a:solidFill>
                  <a:prstClr val="black"/>
                </a:solidFill>
                <a:latin typeface="Rockwell" panose="02060603020205020403"/>
              </a:rPr>
              <a:t>workshops/</a:t>
            </a: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self-help methods</a:t>
            </a:r>
          </a:p>
          <a:p>
            <a:pPr marL="160020" marR="0" lvl="0" indent="0" algn="l" defTabSz="914400" rtl="0" eaLnBrk="1" fontAlgn="auto" latinLnBrk="0" hangingPunct="1">
              <a:lnSpc>
                <a:spcPct val="90000"/>
              </a:lnSpc>
              <a:spcBef>
                <a:spcPts val="0"/>
              </a:spcBef>
              <a:spcAft>
                <a:spcPts val="600"/>
              </a:spcAft>
              <a:buClr>
                <a:srgbClr val="9E3611"/>
              </a:buClr>
              <a:buSzPct val="85000"/>
              <a:buFontTx/>
              <a:buNone/>
              <a:tabLst/>
              <a:defRPr/>
            </a:pPr>
            <a:endPar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endParaRPr>
          </a:p>
          <a:p>
            <a:pPr marL="34290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Supporting those </a:t>
            </a:r>
            <a:r>
              <a:rPr kumimoji="0" lang="en-US" sz="2600" b="1" i="0" u="none" strike="noStrike" kern="1200" cap="none" spc="0" normalizeH="0" baseline="0" noProof="0">
                <a:ln>
                  <a:noFill/>
                </a:ln>
                <a:solidFill>
                  <a:srgbClr val="FFC000"/>
                </a:solidFill>
                <a:effectLst/>
                <a:uLnTx/>
                <a:uFillTx/>
                <a:latin typeface="Rockwell" panose="02060603020205020403"/>
                <a:ea typeface="+mn-ea"/>
                <a:cs typeface="+mn-cs"/>
              </a:rPr>
              <a:t>Struggling</a:t>
            </a: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 who might need more targeted, goal-based support</a:t>
            </a:r>
          </a:p>
          <a:p>
            <a:pPr marL="160020" marR="0" lvl="0" indent="0" algn="l" defTabSz="914400" rtl="0" eaLnBrk="1" fontAlgn="auto" latinLnBrk="0" hangingPunct="1">
              <a:lnSpc>
                <a:spcPct val="90000"/>
              </a:lnSpc>
              <a:spcBef>
                <a:spcPts val="0"/>
              </a:spcBef>
              <a:spcAft>
                <a:spcPts val="600"/>
              </a:spcAft>
              <a:buClr>
                <a:srgbClr val="9E3611"/>
              </a:buClr>
              <a:buSzPct val="85000"/>
              <a:buFontTx/>
              <a:buNone/>
              <a:tabLst/>
              <a:defRPr/>
            </a:pPr>
            <a:endPar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endParaRPr>
          </a:p>
          <a:p>
            <a:pPr marL="342900" marR="0" lvl="0" indent="-182880" algn="l" defTabSz="914400" rtl="0" eaLnBrk="1" fontAlgn="auto" latinLnBrk="0" hangingPunct="1">
              <a:lnSpc>
                <a:spcPct val="90000"/>
              </a:lnSpc>
              <a:spcBef>
                <a:spcPts val="0"/>
              </a:spcBef>
              <a:spcAft>
                <a:spcPts val="600"/>
              </a:spcAft>
              <a:buClr>
                <a:srgbClr val="D34817">
                  <a:lumMod val="75000"/>
                </a:srgbClr>
              </a:buClr>
              <a:buSzPct val="85000"/>
              <a:buFont typeface="Wingdings" pitchFamily="2" charset="2"/>
              <a:buChar char="§"/>
              <a:tabLst/>
              <a:defRPr/>
            </a:pP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Helping to refer </a:t>
            </a:r>
            <a:r>
              <a:rPr kumimoji="0" lang="en-US" sz="2600" b="1" i="0" u="none" strike="noStrike" kern="1200" cap="none" spc="0" normalizeH="0" baseline="0" noProof="0">
                <a:ln>
                  <a:noFill/>
                </a:ln>
                <a:solidFill>
                  <a:srgbClr val="FF0000"/>
                </a:solidFill>
                <a:effectLst/>
                <a:uLnTx/>
                <a:uFillTx/>
                <a:latin typeface="Rockwell" panose="02060603020205020403"/>
                <a:ea typeface="+mn-ea"/>
                <a:cs typeface="+mn-cs"/>
              </a:rPr>
              <a:t>Unwell </a:t>
            </a:r>
            <a:r>
              <a:rPr kumimoji="0" lang="en-US" sz="2600" b="1" i="0" u="none" strike="noStrike" kern="1200" cap="none" spc="0" normalizeH="0" baseline="0" noProof="0">
                <a:ln>
                  <a:noFill/>
                </a:ln>
                <a:effectLst/>
                <a:uLnTx/>
                <a:uFillTx/>
                <a:latin typeface="Rockwell" panose="02060603020205020403"/>
                <a:ea typeface="+mn-ea"/>
                <a:cs typeface="+mn-cs"/>
              </a:rPr>
              <a:t>children</a:t>
            </a:r>
            <a:r>
              <a:rPr kumimoji="0" lang="en-US" sz="2600" b="1" i="0" u="none" strike="noStrike" kern="1200" cap="none" spc="0" normalizeH="0" baseline="0" noProof="0">
                <a:ln>
                  <a:noFill/>
                </a:ln>
                <a:solidFill>
                  <a:srgbClr val="FF0000"/>
                </a:solidFill>
                <a:effectLst/>
                <a:uLnTx/>
                <a:uFillTx/>
                <a:latin typeface="Rockwell" panose="02060603020205020403"/>
                <a:ea typeface="+mn-ea"/>
                <a:cs typeface="+mn-cs"/>
              </a:rPr>
              <a:t> </a:t>
            </a:r>
            <a:r>
              <a:rPr kumimoji="0" lang="en-US" sz="2600" b="1" i="0" u="none" strike="noStrike" kern="1200" cap="none" spc="0" normalizeH="0" baseline="0" noProof="0">
                <a:ln>
                  <a:noFill/>
                </a:ln>
                <a:solidFill>
                  <a:prstClr val="black"/>
                </a:solidFill>
                <a:effectLst/>
                <a:uLnTx/>
                <a:uFillTx/>
                <a:latin typeface="Rockwell" panose="02060603020205020403"/>
                <a:ea typeface="+mn-ea"/>
                <a:cs typeface="+mn-cs"/>
              </a:rPr>
              <a:t>who might need extra support to specialist services</a:t>
            </a:r>
            <a:endParaRPr kumimoji="0" lang="en-US" sz="26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grpSp>
        <p:nvGrpSpPr>
          <p:cNvPr id="144" name="Group 143">
            <a:extLst>
              <a:ext uri="{FF2B5EF4-FFF2-40B4-BE49-F238E27FC236}">
                <a16:creationId xmlns:a16="http://schemas.microsoft.com/office/drawing/2014/main" id="{9E2417C7-A82F-44F7-A96F-B751F3302F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5" name="Oval 144">
              <a:extLst>
                <a:ext uri="{FF2B5EF4-FFF2-40B4-BE49-F238E27FC236}">
                  <a16:creationId xmlns:a16="http://schemas.microsoft.com/office/drawing/2014/main" id="{C41F7344-9C8B-4289-B22F-5A9BE386F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7">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a:ln>
                  <a:noFill/>
                </a:ln>
                <a:solidFill>
                  <a:prstClr val="white"/>
                </a:solidFill>
                <a:effectLst/>
                <a:uLnTx/>
                <a:uFillTx/>
                <a:latin typeface="Rockwell Extra Bold" pitchFamily="18" charset="0"/>
                <a:ea typeface="+mn-ea"/>
                <a:cs typeface="+mn-cs"/>
              </a:endParaRPr>
            </a:p>
          </p:txBody>
        </p:sp>
        <p:sp>
          <p:nvSpPr>
            <p:cNvPr id="146" name="Oval 145">
              <a:extLst>
                <a:ext uri="{FF2B5EF4-FFF2-40B4-BE49-F238E27FC236}">
                  <a16:creationId xmlns:a16="http://schemas.microsoft.com/office/drawing/2014/main" id="{3D44D01D-A2CB-4AC9-9D70-A4DC027D19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grpSp>
      <p:pic>
        <p:nvPicPr>
          <p:cNvPr id="11" name="Picture 10" descr="A screenshot of a computer&#10;&#10;Description automatically generated with medium confidence">
            <a:extLst>
              <a:ext uri="{FF2B5EF4-FFF2-40B4-BE49-F238E27FC236}">
                <a16:creationId xmlns:a16="http://schemas.microsoft.com/office/drawing/2014/main" id="{4E30B5F5-2CDA-445D-8E93-609CA01C971D}"/>
              </a:ext>
            </a:extLst>
          </p:cNvPr>
          <p:cNvPicPr>
            <a:picLocks noChangeAspect="1"/>
          </p:cNvPicPr>
          <p:nvPr/>
        </p:nvPicPr>
        <p:blipFill rotWithShape="1">
          <a:blip r:embed="rId8">
            <a:extLst>
              <a:ext uri="{28A0092B-C50C-407E-A947-70E740481C1C}">
                <a14:useLocalDpi xmlns:a14="http://schemas.microsoft.com/office/drawing/2010/main" val="0"/>
              </a:ext>
            </a:extLst>
          </a:blip>
          <a:srcRect t="74651" r="61875"/>
          <a:stretch/>
        </p:blipFill>
        <p:spPr>
          <a:xfrm>
            <a:off x="0" y="5119546"/>
            <a:ext cx="4648200" cy="1738454"/>
          </a:xfrm>
          <a:prstGeom prst="rect">
            <a:avLst/>
          </a:prstGeom>
        </p:spPr>
      </p:pic>
    </p:spTree>
    <p:extLst>
      <p:ext uri="{BB962C8B-B14F-4D97-AF65-F5344CB8AC3E}">
        <p14:creationId xmlns:p14="http://schemas.microsoft.com/office/powerpoint/2010/main" val="140928573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32327" y="2610940"/>
            <a:ext cx="6400661" cy="1636119"/>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5400" b="1" i="0" u="none" strike="noStrike" kern="1200" cap="none" spc="0" normalizeH="0" baseline="0" noProof="0" dirty="0">
                <a:ln w="12700">
                  <a:solidFill>
                    <a:srgbClr val="1F497D">
                      <a:satMod val="155000"/>
                    </a:srgbClr>
                  </a:solidFill>
                  <a:prstDash val="solid"/>
                </a:ln>
                <a:solidFill>
                  <a:prstClr val="black"/>
                </a:solidFill>
                <a:effectLst>
                  <a:outerShdw blurRad="41275" dist="20320" dir="1800000" algn="tl" rotWithShape="0">
                    <a:srgbClr val="000000">
                      <a:alpha val="40000"/>
                    </a:srgbClr>
                  </a:outerShdw>
                </a:effectLst>
                <a:uLnTx/>
                <a:uFillTx/>
                <a:latin typeface="Rockwell Condensed" panose="02060603050405020104"/>
                <a:ea typeface="+mn-ea"/>
                <a:cs typeface="+mn-cs"/>
              </a:rPr>
              <a:t>WHAT HAS BROUGHT YOU HERE TODAY?</a:t>
            </a: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Content Placeholder 2"/>
          <p:cNvSpPr>
            <a:spLocks noGrp="1"/>
          </p:cNvSpPr>
          <p:nvPr>
            <p:ph idx="1"/>
          </p:nvPr>
        </p:nvSpPr>
        <p:spPr>
          <a:xfrm>
            <a:off x="965200" y="3393569"/>
            <a:ext cx="3018553" cy="3123835"/>
          </a:xfrm>
        </p:spPr>
        <p:txBody>
          <a:bodyPr vert="horz" lIns="91440" tIns="45720" rIns="91440" bIns="45720" rtlCol="0">
            <a:normAutofit/>
          </a:bodyPr>
          <a:lstStyle/>
          <a:p>
            <a:endParaRPr lang="en-US" sz="2000"/>
          </a:p>
          <a:p>
            <a:endParaRPr lang="en-US" sz="2000"/>
          </a:p>
          <a:p>
            <a:endParaRPr lang="en-US" sz="2000"/>
          </a:p>
          <a:p>
            <a:endParaRPr lang="en-US" sz="2000"/>
          </a:p>
        </p:txBody>
      </p:sp>
      <p:pic>
        <p:nvPicPr>
          <p:cNvPr id="5" name="Picture 2">
            <a:extLst>
              <a:ext uri="{FF2B5EF4-FFF2-40B4-BE49-F238E27FC236}">
                <a16:creationId xmlns:a16="http://schemas.microsoft.com/office/drawing/2014/main" id="{CF336575-191A-428D-9246-E3254FD88BD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92038" y="6154732"/>
            <a:ext cx="2229761" cy="5693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descr="Image result for question">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7955028" y="1909854"/>
            <a:ext cx="2846216" cy="2846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10;&#10;Description automatically generated with medium confidence">
            <a:extLst>
              <a:ext uri="{FF2B5EF4-FFF2-40B4-BE49-F238E27FC236}">
                <a16:creationId xmlns:a16="http://schemas.microsoft.com/office/drawing/2014/main" id="{317A9D56-40DF-4494-85A0-574A561B33CF}"/>
              </a:ext>
            </a:extLst>
          </p:cNvPr>
          <p:cNvPicPr>
            <a:picLocks noChangeAspect="1"/>
          </p:cNvPicPr>
          <p:nvPr/>
        </p:nvPicPr>
        <p:blipFill rotWithShape="1">
          <a:blip r:embed="rId6">
            <a:extLst>
              <a:ext uri="{28A0092B-C50C-407E-A947-70E740481C1C}">
                <a14:useLocalDpi xmlns:a14="http://schemas.microsoft.com/office/drawing/2010/main" val="0"/>
              </a:ext>
            </a:extLst>
          </a:blip>
          <a:srcRect t="74651" r="61875"/>
          <a:stretch/>
        </p:blipFill>
        <p:spPr>
          <a:xfrm>
            <a:off x="0" y="5119546"/>
            <a:ext cx="4648200" cy="1738454"/>
          </a:xfrm>
          <a:prstGeom prst="rect">
            <a:avLst/>
          </a:prstGeom>
        </p:spPr>
      </p:pic>
    </p:spTree>
    <p:extLst>
      <p:ext uri="{BB962C8B-B14F-4D97-AF65-F5344CB8AC3E}">
        <p14:creationId xmlns:p14="http://schemas.microsoft.com/office/powerpoint/2010/main" val="3976502640"/>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6" name="Rectangle 25">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12192000" cy="2295831"/>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2" name="Title 1">
            <a:extLst>
              <a:ext uri="{FF2B5EF4-FFF2-40B4-BE49-F238E27FC236}">
                <a16:creationId xmlns:a16="http://schemas.microsoft.com/office/drawing/2014/main" id="{9013F5C1-B805-440B-B6CC-74A7E3804686}"/>
              </a:ext>
            </a:extLst>
          </p:cNvPr>
          <p:cNvSpPr>
            <a:spLocks noGrp="1"/>
          </p:cNvSpPr>
          <p:nvPr>
            <p:ph type="title"/>
          </p:nvPr>
        </p:nvSpPr>
        <p:spPr>
          <a:xfrm>
            <a:off x="1069848" y="4846002"/>
            <a:ext cx="10058400" cy="1522993"/>
          </a:xfrm>
        </p:spPr>
        <p:txBody>
          <a:bodyPr>
            <a:normAutofit/>
          </a:bodyPr>
          <a:lstStyle/>
          <a:p>
            <a:r>
              <a:rPr lang="en-GB" sz="6000"/>
              <a:t>Anxiety </a:t>
            </a:r>
            <a:r>
              <a:rPr lang="en-GB" sz="6000">
                <a:cs typeface="Calibri Light"/>
              </a:rPr>
              <a:t>Discussion</a:t>
            </a:r>
          </a:p>
        </p:txBody>
      </p:sp>
      <p:grpSp>
        <p:nvGrpSpPr>
          <p:cNvPr id="28" name="Group 27">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9" name="Oval 28">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0" name="Oval 29">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5" name="Content Placeholder 2">
            <a:extLst>
              <a:ext uri="{FF2B5EF4-FFF2-40B4-BE49-F238E27FC236}">
                <a16:creationId xmlns:a16="http://schemas.microsoft.com/office/drawing/2014/main" id="{216C38EA-01D2-4109-A871-587004D02E10}"/>
              </a:ext>
            </a:extLst>
          </p:cNvPr>
          <p:cNvGraphicFramePr>
            <a:graphicFrameLocks noGrp="1"/>
          </p:cNvGraphicFramePr>
          <p:nvPr>
            <p:ph idx="1"/>
            <p:extLst>
              <p:ext uri="{D42A27DB-BD31-4B8C-83A1-F6EECF244321}">
                <p14:modId xmlns:p14="http://schemas.microsoft.com/office/powerpoint/2010/main" val="1013000728"/>
              </p:ext>
            </p:extLst>
          </p:nvPr>
        </p:nvGraphicFramePr>
        <p:xfrm>
          <a:off x="445167" y="312821"/>
          <a:ext cx="11413757" cy="40441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0" name="Picture 9" descr="A screenshot of a computer&#10;&#10;Description automatically generated with medium confidence">
            <a:extLst>
              <a:ext uri="{FF2B5EF4-FFF2-40B4-BE49-F238E27FC236}">
                <a16:creationId xmlns:a16="http://schemas.microsoft.com/office/drawing/2014/main" id="{9F262960-A1B7-4136-BCE0-8CAF7486C9E2}"/>
              </a:ext>
            </a:extLst>
          </p:cNvPr>
          <p:cNvPicPr>
            <a:picLocks noChangeAspect="1"/>
          </p:cNvPicPr>
          <p:nvPr/>
        </p:nvPicPr>
        <p:blipFill rotWithShape="1">
          <a:blip r:embed="rId11">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292604088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E34DFC4-FA7E-4A4B-8C04-3394EE8B8FCD}"/>
              </a:ext>
            </a:extLst>
          </p:cNvPr>
          <p:cNvSpPr>
            <a:spLocks noGrp="1"/>
          </p:cNvSpPr>
          <p:nvPr>
            <p:ph sz="half" idx="2"/>
          </p:nvPr>
        </p:nvSpPr>
        <p:spPr>
          <a:xfrm>
            <a:off x="0" y="352697"/>
            <a:ext cx="12192000" cy="5874888"/>
          </a:xfrm>
        </p:spPr>
        <p:txBody>
          <a:bodyPr>
            <a:normAutofit lnSpcReduction="10000"/>
          </a:bodyPr>
          <a:lstStyle/>
          <a:p>
            <a:pPr marL="0" indent="0" algn="ctr">
              <a:spcBef>
                <a:spcPts val="1000"/>
              </a:spcBef>
              <a:buNone/>
            </a:pPr>
            <a:r>
              <a:rPr lang="en-GB" sz="5800" dirty="0">
                <a:solidFill>
                  <a:schemeClr val="accent1"/>
                </a:solidFill>
                <a:latin typeface="Rockwell Condensed"/>
                <a:ea typeface="+mn-lt"/>
                <a:cs typeface="+mn-lt"/>
              </a:rPr>
              <a:t>Some things children get anxious about…</a:t>
            </a:r>
            <a:endParaRPr lang="en-US" sz="5800" dirty="0">
              <a:solidFill>
                <a:schemeClr val="accent1"/>
              </a:solidFill>
              <a:latin typeface="Rockwell Condensed"/>
            </a:endParaRPr>
          </a:p>
          <a:p>
            <a:pPr lvl="1" algn="ctr">
              <a:spcBef>
                <a:spcPts val="500"/>
              </a:spcBef>
            </a:pPr>
            <a:endParaRPr lang="en-GB" sz="2500" dirty="0">
              <a:ea typeface="+mn-lt"/>
              <a:cs typeface="+mn-lt"/>
            </a:endParaRPr>
          </a:p>
          <a:p>
            <a:pPr lvl="1" algn="ctr">
              <a:spcBef>
                <a:spcPts val="500"/>
              </a:spcBef>
            </a:pPr>
            <a:r>
              <a:rPr lang="en-GB" sz="2500" dirty="0">
                <a:ea typeface="+mn-lt"/>
                <a:cs typeface="+mn-lt"/>
              </a:rPr>
              <a:t>Exams/Tests</a:t>
            </a:r>
          </a:p>
          <a:p>
            <a:pPr lvl="1" algn="ctr">
              <a:spcBef>
                <a:spcPts val="500"/>
              </a:spcBef>
            </a:pPr>
            <a:endParaRPr lang="en-GB" sz="2500" dirty="0">
              <a:ea typeface="+mn-lt"/>
              <a:cs typeface="+mn-lt"/>
            </a:endParaRPr>
          </a:p>
          <a:p>
            <a:pPr lvl="1" algn="ctr">
              <a:spcBef>
                <a:spcPts val="500"/>
              </a:spcBef>
            </a:pPr>
            <a:r>
              <a:rPr lang="en-GB" sz="2500" dirty="0">
                <a:ea typeface="+mn-lt"/>
                <a:cs typeface="+mn-lt"/>
              </a:rPr>
              <a:t>Breakdown</a:t>
            </a:r>
            <a:r>
              <a:rPr lang="en-GB" sz="2500" dirty="0"/>
              <a:t> of relationships</a:t>
            </a:r>
            <a:endParaRPr lang="en-GB" sz="2500" dirty="0">
              <a:ea typeface="+mn-lt"/>
              <a:cs typeface="+mn-lt"/>
            </a:endParaRPr>
          </a:p>
          <a:p>
            <a:pPr marL="274320" lvl="1" indent="0" algn="ctr">
              <a:spcBef>
                <a:spcPts val="500"/>
              </a:spcBef>
              <a:buNone/>
            </a:pPr>
            <a:endParaRPr lang="en-GB" sz="2500" dirty="0">
              <a:ea typeface="+mn-lt"/>
              <a:cs typeface="+mn-lt"/>
            </a:endParaRPr>
          </a:p>
          <a:p>
            <a:pPr lvl="1" algn="ctr">
              <a:spcBef>
                <a:spcPts val="500"/>
              </a:spcBef>
            </a:pPr>
            <a:r>
              <a:rPr lang="en-GB" sz="2500" dirty="0">
                <a:ea typeface="+mn-lt"/>
                <a:cs typeface="+mn-lt"/>
              </a:rPr>
              <a:t>Something terrible happening to them/caregiver/parent</a:t>
            </a:r>
            <a:endParaRPr lang="en-GB" sz="2500" dirty="0"/>
          </a:p>
          <a:p>
            <a:pPr lvl="1" algn="ctr">
              <a:spcBef>
                <a:spcPts val="500"/>
              </a:spcBef>
            </a:pPr>
            <a:endParaRPr lang="en-GB" sz="2500" dirty="0">
              <a:ea typeface="+mn-lt"/>
              <a:cs typeface="+mn-lt"/>
            </a:endParaRPr>
          </a:p>
          <a:p>
            <a:pPr lvl="1" algn="ctr">
              <a:spcBef>
                <a:spcPts val="500"/>
              </a:spcBef>
            </a:pPr>
            <a:r>
              <a:rPr lang="en-GB" sz="2500" dirty="0">
                <a:ea typeface="+mn-lt"/>
                <a:cs typeface="+mn-lt"/>
              </a:rPr>
              <a:t>Specific things such as spiders or heights</a:t>
            </a:r>
          </a:p>
          <a:p>
            <a:pPr lvl="1" algn="ctr">
              <a:spcBef>
                <a:spcPts val="500"/>
              </a:spcBef>
            </a:pPr>
            <a:endParaRPr lang="en-GB" sz="2500" dirty="0">
              <a:ea typeface="+mn-lt"/>
              <a:cs typeface="+mn-lt"/>
            </a:endParaRPr>
          </a:p>
          <a:p>
            <a:pPr lvl="1" algn="ctr">
              <a:spcBef>
                <a:spcPts val="500"/>
              </a:spcBef>
            </a:pPr>
            <a:r>
              <a:rPr lang="en-GB" sz="2500" dirty="0">
                <a:ea typeface="+mn-lt"/>
                <a:cs typeface="+mn-lt"/>
              </a:rPr>
              <a:t>How other people perceive them</a:t>
            </a:r>
          </a:p>
          <a:p>
            <a:pPr lvl="1" algn="ctr">
              <a:spcBef>
                <a:spcPts val="500"/>
              </a:spcBef>
            </a:pPr>
            <a:endParaRPr lang="en-GB" sz="2500" dirty="0">
              <a:ea typeface="+mn-lt"/>
              <a:cs typeface="+mn-lt"/>
            </a:endParaRPr>
          </a:p>
          <a:p>
            <a:pPr lvl="1" algn="ctr">
              <a:spcBef>
                <a:spcPts val="500"/>
              </a:spcBef>
            </a:pPr>
            <a:r>
              <a:rPr lang="en-GB" sz="2500" dirty="0">
                <a:ea typeface="+mn-lt"/>
                <a:cs typeface="+mn-lt"/>
              </a:rPr>
              <a:t>Anything and everything- all day, everyday</a:t>
            </a:r>
            <a:endParaRPr lang="en-GB" sz="2500" dirty="0"/>
          </a:p>
          <a:p>
            <a:pPr marL="0" indent="0" algn="ctr">
              <a:buNone/>
            </a:pPr>
            <a:endParaRPr lang="en-GB" sz="2400" dirty="0">
              <a:solidFill>
                <a:schemeClr val="accent1"/>
              </a:solidFill>
              <a:ea typeface="+mn-lt"/>
              <a:cs typeface="Calibri"/>
            </a:endParaRPr>
          </a:p>
          <a:p>
            <a:pPr lvl="1" algn="ctr">
              <a:buClr>
                <a:srgbClr val="9E3611"/>
              </a:buClr>
            </a:pPr>
            <a:endParaRPr lang="en-GB" dirty="0"/>
          </a:p>
          <a:p>
            <a:endParaRPr lang="en-GB" dirty="0"/>
          </a:p>
        </p:txBody>
      </p:sp>
      <p:pic>
        <p:nvPicPr>
          <p:cNvPr id="8" name="Picture 7" descr="A screenshot of a computer&#10;&#10;Description automatically generated with medium confidence">
            <a:extLst>
              <a:ext uri="{FF2B5EF4-FFF2-40B4-BE49-F238E27FC236}">
                <a16:creationId xmlns:a16="http://schemas.microsoft.com/office/drawing/2014/main" id="{D0C0D53A-5C2E-43EE-AB08-73693D401D42}"/>
              </a:ext>
            </a:extLst>
          </p:cNvPr>
          <p:cNvPicPr>
            <a:picLocks noChangeAspect="1"/>
          </p:cNvPicPr>
          <p:nvPr/>
        </p:nvPicPr>
        <p:blipFill rotWithShape="1">
          <a:blip r:embed="rId3">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3114941959"/>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6" name="Rectangle 85">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88" name="Oval 87">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0" name="Oval 89">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2" name="Title 1">
            <a:extLst>
              <a:ext uri="{FF2B5EF4-FFF2-40B4-BE49-F238E27FC236}">
                <a16:creationId xmlns:a16="http://schemas.microsoft.com/office/drawing/2014/main" id="{39786B5E-A9F5-43D1-B6F4-722EAA7E1A59}"/>
              </a:ext>
            </a:extLst>
          </p:cNvPr>
          <p:cNvSpPr>
            <a:spLocks noGrp="1"/>
          </p:cNvSpPr>
          <p:nvPr>
            <p:ph type="title"/>
          </p:nvPr>
        </p:nvSpPr>
        <p:spPr>
          <a:xfrm>
            <a:off x="1490145" y="2376862"/>
            <a:ext cx="2640646" cy="2104273"/>
          </a:xfrm>
          <a:noFill/>
        </p:spPr>
        <p:txBody>
          <a:bodyPr>
            <a:noAutofit/>
          </a:bodyPr>
          <a:lstStyle/>
          <a:p>
            <a:pPr algn="ctr"/>
            <a:r>
              <a:rPr lang="en-GB" sz="4800" dirty="0">
                <a:solidFill>
                  <a:srgbClr val="FFFFFF"/>
                </a:solidFill>
              </a:rPr>
              <a:t>What might you notice?</a:t>
            </a:r>
          </a:p>
        </p:txBody>
      </p:sp>
      <p:sp>
        <p:nvSpPr>
          <p:cNvPr id="92" name="Rectangle 91">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F0C53CFE-F0E2-4B40-BC2B-1BED5674BBB4}"/>
              </a:ext>
            </a:extLst>
          </p:cNvPr>
          <p:cNvGraphicFramePr>
            <a:graphicFrameLocks noGrp="1"/>
          </p:cNvGraphicFramePr>
          <p:nvPr>
            <p:ph idx="1"/>
          </p:nvPr>
        </p:nvGraphicFramePr>
        <p:xfrm>
          <a:off x="5505061" y="-481263"/>
          <a:ext cx="6490423" cy="764005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8" name="Picture 7" descr="A screenshot of a computer&#10;&#10;Description automatically generated with medium confidence">
            <a:extLst>
              <a:ext uri="{FF2B5EF4-FFF2-40B4-BE49-F238E27FC236}">
                <a16:creationId xmlns:a16="http://schemas.microsoft.com/office/drawing/2014/main" id="{171E1D23-BC4B-43C1-8594-10C874C8F687}"/>
              </a:ext>
            </a:extLst>
          </p:cNvPr>
          <p:cNvPicPr>
            <a:picLocks noChangeAspect="1"/>
          </p:cNvPicPr>
          <p:nvPr/>
        </p:nvPicPr>
        <p:blipFill rotWithShape="1">
          <a:blip r:embed="rId12">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2902611683"/>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D2683-AC97-406D-A5BE-0992E4F6D60F}"/>
              </a:ext>
            </a:extLst>
          </p:cNvPr>
          <p:cNvSpPr>
            <a:spLocks noGrp="1"/>
          </p:cNvSpPr>
          <p:nvPr>
            <p:ph type="title"/>
          </p:nvPr>
        </p:nvSpPr>
        <p:spPr>
          <a:xfrm>
            <a:off x="401184" y="0"/>
            <a:ext cx="10058400" cy="1609344"/>
          </a:xfrm>
        </p:spPr>
        <p:txBody>
          <a:bodyPr/>
          <a:lstStyle/>
          <a:p>
            <a:r>
              <a:rPr lang="en-GB" dirty="0">
                <a:ea typeface="+mj-lt"/>
                <a:cs typeface="+mj-lt"/>
              </a:rPr>
              <a:t>What is Anxiety?</a:t>
            </a:r>
            <a:endParaRPr lang="en-US" dirty="0"/>
          </a:p>
        </p:txBody>
      </p:sp>
      <p:pic>
        <p:nvPicPr>
          <p:cNvPr id="7" name="Online Media 3" title="Fight Flight Freeze – A Guide to Anxiety for Kids">
            <a:hlinkClick r:id="" action="ppaction://media"/>
            <a:extLst>
              <a:ext uri="{FF2B5EF4-FFF2-40B4-BE49-F238E27FC236}">
                <a16:creationId xmlns:a16="http://schemas.microsoft.com/office/drawing/2014/main" id="{03C7FACC-BB83-461E-B7AA-9A87F37D8BA7}"/>
              </a:ext>
            </a:extLst>
          </p:cNvPr>
          <p:cNvPicPr>
            <a:picLocks noGrp="1" noRot="1" noChangeAspect="1"/>
          </p:cNvPicPr>
          <p:nvPr>
            <p:ph idx="1"/>
            <a:videoFile r:link="rId1"/>
          </p:nvPr>
        </p:nvPicPr>
        <p:blipFill>
          <a:blip r:embed="rId4"/>
          <a:stretch>
            <a:fillRect/>
          </a:stretch>
        </p:blipFill>
        <p:spPr>
          <a:xfrm>
            <a:off x="1118937" y="1335505"/>
            <a:ext cx="9613231" cy="4607645"/>
          </a:xfrm>
          <a:prstGeom prst="rect">
            <a:avLst/>
          </a:prstGeom>
        </p:spPr>
      </p:pic>
      <p:pic>
        <p:nvPicPr>
          <p:cNvPr id="5" name="Picture 4" descr="A screenshot of a computer&#10;&#10;Description automatically generated with medium confidence">
            <a:extLst>
              <a:ext uri="{FF2B5EF4-FFF2-40B4-BE49-F238E27FC236}">
                <a16:creationId xmlns:a16="http://schemas.microsoft.com/office/drawing/2014/main" id="{F320C5E9-7A53-4D7A-9ABF-DB07730FB434}"/>
              </a:ext>
            </a:extLst>
          </p:cNvPr>
          <p:cNvPicPr>
            <a:picLocks noChangeAspect="1"/>
          </p:cNvPicPr>
          <p:nvPr/>
        </p:nvPicPr>
        <p:blipFill rotWithShape="1">
          <a:blip r:embed="rId5">
            <a:extLst>
              <a:ext uri="{28A0092B-C50C-407E-A947-70E740481C1C}">
                <a14:useLocalDpi xmlns:a14="http://schemas.microsoft.com/office/drawing/2010/main" val="0"/>
              </a:ext>
            </a:extLst>
          </a:blip>
          <a:srcRect t="74651" r="61875"/>
          <a:stretch/>
        </p:blipFill>
        <p:spPr>
          <a:xfrm>
            <a:off x="0" y="6017680"/>
            <a:ext cx="2246811" cy="840320"/>
          </a:xfrm>
          <a:prstGeom prst="rect">
            <a:avLst/>
          </a:prstGeom>
        </p:spPr>
      </p:pic>
    </p:spTree>
    <p:extLst>
      <p:ext uri="{BB962C8B-B14F-4D97-AF65-F5344CB8AC3E}">
        <p14:creationId xmlns:p14="http://schemas.microsoft.com/office/powerpoint/2010/main" val="2462323767"/>
      </p:ext>
    </p:extLst>
  </p:cSld>
  <p:clrMapOvr>
    <a:masterClrMapping/>
  </p:clrMapOvr>
  <mc:AlternateContent xmlns:mc="http://schemas.openxmlformats.org/markup-compatibility/2006" xmlns:p14="http://schemas.microsoft.com/office/powerpoint/2010/main">
    <mc:Choice Requires="p14">
      <p:transition p14:dur="25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7"/>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7"/>
                                        </p:tgtEl>
                                      </p:cBhvr>
                                    </p:cmd>
                                  </p:childTnLst>
                                </p:cTn>
                              </p:par>
                            </p:childTnLst>
                          </p:cTn>
                        </p:par>
                      </p:childTnLst>
                    </p:cTn>
                  </p:par>
                </p:childTnLst>
              </p:cTn>
              <p:nextCondLst>
                <p:cond evt="onClick" delay="0">
                  <p:tgtEl>
                    <p:spTgt spid="7"/>
                  </p:tgtEl>
                </p:cond>
              </p:nextCondLst>
            </p:seq>
            <p:video>
              <p:cMediaNode vol="80000">
                <p:cTn id="12" fill="hold" display="0">
                  <p:stCondLst>
                    <p:cond delay="indefinite"/>
                  </p:stCondLst>
                </p:cTn>
                <p:tgtEl>
                  <p:spTgt spid="7"/>
                </p:tgtEl>
              </p:cMediaNode>
            </p:vide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1242</Words>
  <Application>Microsoft Office PowerPoint</Application>
  <PresentationFormat>Widescreen</PresentationFormat>
  <Paragraphs>172</Paragraphs>
  <Slides>23</Slides>
  <Notes>21</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Rockwell</vt:lpstr>
      <vt:lpstr>Rockwell Condensed</vt:lpstr>
      <vt:lpstr>Rockwell Extra Bold</vt:lpstr>
      <vt:lpstr>Wingdings</vt:lpstr>
      <vt:lpstr>Wood Type</vt:lpstr>
      <vt:lpstr>Broxtowe Mental Health Support Team (MHST) With  Beth Foster-Hunter Education mental health practitioner (EMHP)</vt:lpstr>
      <vt:lpstr>Aims  and Objectives</vt:lpstr>
      <vt:lpstr>We all have mental health</vt:lpstr>
      <vt:lpstr>PowerPoint Presentation</vt:lpstr>
      <vt:lpstr>PowerPoint Presentation</vt:lpstr>
      <vt:lpstr>Anxiety Discussion</vt:lpstr>
      <vt:lpstr>PowerPoint Presentation</vt:lpstr>
      <vt:lpstr>What might you notice?</vt:lpstr>
      <vt:lpstr>What is Anxiety?</vt:lpstr>
      <vt:lpstr>WHEN IS Anxiety A PROBLEM?</vt:lpstr>
      <vt:lpstr>A word on depression</vt:lpstr>
      <vt:lpstr>So… How can you help?</vt:lpstr>
      <vt:lpstr>How can you help?  1. remain calm and listen</vt:lpstr>
      <vt:lpstr>How can you help?  2. Coping strategies</vt:lpstr>
      <vt:lpstr>Problem Solving</vt:lpstr>
      <vt:lpstr>Self-soothe techniques</vt:lpstr>
      <vt:lpstr>The sensory hand</vt:lpstr>
      <vt:lpstr>How can you help?  3. check in/ talk time </vt:lpstr>
      <vt:lpstr>When should you refer to the us?</vt:lpstr>
      <vt:lpstr>When to refer to the US...</vt:lpstr>
      <vt:lpstr>What do we need from you?</vt:lpstr>
      <vt:lpstr>PowerPoint Presentation</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Nottinghamshire  Mental Health Support Team (MHST)</dc:title>
  <dc:creator>Joanne Donald</dc:creator>
  <cp:lastModifiedBy>Kerry White</cp:lastModifiedBy>
  <cp:revision>48</cp:revision>
  <dcterms:created xsi:type="dcterms:W3CDTF">2021-02-25T11:10:27Z</dcterms:created>
  <dcterms:modified xsi:type="dcterms:W3CDTF">2023-05-10T06:47:31Z</dcterms:modified>
</cp:coreProperties>
</file>